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.xml" ContentType="application/vnd.openxmlformats-officedocument.presentationml.notesSlide+xml"/>
  <Override PartName="/ppt/tags/tag74.xml" ContentType="application/vnd.openxmlformats-officedocument.presentationml.tags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5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62" r:id="rId4"/>
    <p:sldId id="261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90" r:id="rId26"/>
    <p:sldId id="288" r:id="rId27"/>
    <p:sldId id="300" r:id="rId28"/>
    <p:sldId id="302" r:id="rId29"/>
    <p:sldId id="303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9" r:id="rId38"/>
    <p:sldId id="308" r:id="rId39"/>
    <p:sldId id="309" r:id="rId40"/>
    <p:sldId id="311" r:id="rId41"/>
    <p:sldId id="312" r:id="rId42"/>
    <p:sldId id="313" r:id="rId43"/>
    <p:sldId id="304" r:id="rId44"/>
    <p:sldId id="305" r:id="rId45"/>
    <p:sldId id="306" r:id="rId46"/>
    <p:sldId id="314" r:id="rId47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5">
          <p15:clr>
            <a:srgbClr val="A4A3A4"/>
          </p15:clr>
        </p15:guide>
        <p15:guide id="2" pos="38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EAB"/>
    <a:srgbClr val="F7E7E7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8" y="66"/>
      </p:cViewPr>
      <p:guideLst>
        <p:guide orient="horz" pos="2065"/>
        <p:guide pos="38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audio3.wav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image" Target="../media/image2.png"/><Relationship Id="rId11" Type="http://schemas.openxmlformats.org/officeDocument/2006/relationships/image" Target="../media/image30.png"/><Relationship Id="rId5" Type="http://schemas.openxmlformats.org/officeDocument/2006/relationships/audio" Target="../media/audio5.wav"/><Relationship Id="rId10" Type="http://schemas.openxmlformats.org/officeDocument/2006/relationships/image" Target="../media/image29.png"/><Relationship Id="rId4" Type="http://schemas.openxmlformats.org/officeDocument/2006/relationships/audio" Target="../media/audio4.wav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26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audio" Target="../media/audio5.wav"/><Relationship Id="rId11" Type="http://schemas.openxmlformats.org/officeDocument/2006/relationships/image" Target="../media/image30.png"/><Relationship Id="rId5" Type="http://schemas.openxmlformats.org/officeDocument/2006/relationships/audio" Target="../media/audio4.wav"/><Relationship Id="rId10" Type="http://schemas.openxmlformats.org/officeDocument/2006/relationships/image" Target="../media/image29.png"/><Relationship Id="rId4" Type="http://schemas.openxmlformats.org/officeDocument/2006/relationships/audio" Target="../media/audio3.wav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audio3.wav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2.png"/><Relationship Id="rId5" Type="http://schemas.openxmlformats.org/officeDocument/2006/relationships/audio" Target="../media/audio5.wav"/><Relationship Id="rId10" Type="http://schemas.openxmlformats.org/officeDocument/2006/relationships/image" Target="../media/image27.png"/><Relationship Id="rId4" Type="http://schemas.openxmlformats.org/officeDocument/2006/relationships/audio" Target="../media/audio4.wav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audio3.wav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2.png"/><Relationship Id="rId5" Type="http://schemas.openxmlformats.org/officeDocument/2006/relationships/audio" Target="../media/audio5.wav"/><Relationship Id="rId4" Type="http://schemas.openxmlformats.org/officeDocument/2006/relationships/audio" Target="../media/audio4.wav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audio5.wav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2.png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audio" Target="../media/audio4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openxmlformats.org/officeDocument/2006/relationships/image" Target="../media/image33.png"/><Relationship Id="rId5" Type="http://schemas.openxmlformats.org/officeDocument/2006/relationships/audio" Target="../media/audio7.wav"/><Relationship Id="rId4" Type="http://schemas.openxmlformats.org/officeDocument/2006/relationships/audio" Target="../media/audio6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33.png"/><Relationship Id="rId5" Type="http://schemas.openxmlformats.org/officeDocument/2006/relationships/audio" Target="../media/audio7.wav"/><Relationship Id="rId4" Type="http://schemas.openxmlformats.org/officeDocument/2006/relationships/audio" Target="../media/audio6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audio" Target="../media/audio9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audio" Target="../media/audio9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audio" Target="../media/audio9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audio" Target="../media/audio9.wav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4.png"/><Relationship Id="rId5" Type="http://schemas.openxmlformats.org/officeDocument/2006/relationships/audio" Target="../media/audio7.wav"/><Relationship Id="rId4" Type="http://schemas.openxmlformats.org/officeDocument/2006/relationships/audio" Target="../media/audio9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.png"/><Relationship Id="rId5" Type="http://schemas.openxmlformats.org/officeDocument/2006/relationships/audio" Target="../media/audio7.wav"/><Relationship Id="rId4" Type="http://schemas.openxmlformats.org/officeDocument/2006/relationships/audio" Target="../media/audio9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4.png"/><Relationship Id="rId5" Type="http://schemas.openxmlformats.org/officeDocument/2006/relationships/audio" Target="../media/audio7.wav"/><Relationship Id="rId4" Type="http://schemas.openxmlformats.org/officeDocument/2006/relationships/audio" Target="../media/audio9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4.png"/><Relationship Id="rId5" Type="http://schemas.openxmlformats.org/officeDocument/2006/relationships/audio" Target="../media/audio7.wav"/><Relationship Id="rId4" Type="http://schemas.openxmlformats.org/officeDocument/2006/relationships/audio" Target="../media/audio9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4.png"/><Relationship Id="rId5" Type="http://schemas.openxmlformats.org/officeDocument/2006/relationships/audio" Target="../media/audio7.wav"/><Relationship Id="rId4" Type="http://schemas.openxmlformats.org/officeDocument/2006/relationships/audio" Target="../media/audio9.wav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audio" Target="../media/audio10.wav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audio" Target="../media/audio10.wav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audio" Target="../media/audio10.wav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Relationship Id="rId5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audio" Target="../media/audio12.wav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GIF"/><Relationship Id="rId4" Type="http://schemas.openxmlformats.org/officeDocument/2006/relationships/audio" Target="../media/audio13.wav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audio" Target="../media/audio12.wav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0" Type="http://schemas.openxmlformats.org/officeDocument/2006/relationships/image" Target="../media/image57.GIF"/><Relationship Id="rId4" Type="http://schemas.openxmlformats.org/officeDocument/2006/relationships/audio" Target="../media/audio13.wav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audio" Target="../media/audio12.wav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0" Type="http://schemas.openxmlformats.org/officeDocument/2006/relationships/image" Target="../media/image57.GIF"/><Relationship Id="rId4" Type="http://schemas.openxmlformats.org/officeDocument/2006/relationships/audio" Target="../media/audio13.wav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audio" Target="../media/audio12.wav"/><Relationship Id="rId7" Type="http://schemas.openxmlformats.org/officeDocument/2006/relationships/image" Target="../media/image54.png"/><Relationship Id="rId12" Type="http://schemas.openxmlformats.org/officeDocument/2006/relationships/image" Target="../media/image63.png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GIF"/><Relationship Id="rId4" Type="http://schemas.openxmlformats.org/officeDocument/2006/relationships/audio" Target="../media/audio13.wav"/><Relationship Id="rId9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audio" Target="../media/audio2.wav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audio" Target="../media/audio2.wav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电脑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本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里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前面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后面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这儿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没有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坐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5473723" cy="725272"/>
            <a:chOff x="745067" y="2855231"/>
            <a:chExt cx="5474436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60" y="2855231"/>
              <a:ext cx="305284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字句：表示存在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2871470"/>
            <a:ext cx="2366645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能愿动词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能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7531123" cy="922020"/>
            <a:chOff x="745067" y="4169623"/>
            <a:chExt cx="7532105" cy="922020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5110511" cy="9220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）熟悉含有轻声音节的双音节词语的声调模式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）正确朗读叠音词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3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）正确朗读带后缀的词语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3052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）了解汉字的全包围结构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18880" y="4859909"/>
            <a:ext cx="39096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）独立书写独体字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上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本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末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29041" y="5372117"/>
            <a:ext cx="43097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）了解偏旁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口 、 礻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465325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）询问和表达某个处所存在什么人或事物</a:t>
              </a:r>
              <a:endPara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782380" y="5956554"/>
            <a:ext cx="3738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表达几个并列关系的人或事物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09940" y="2367915"/>
            <a:ext cx="1909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连词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21370" y="2874010"/>
            <a:ext cx="259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用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请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的祈使句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71645" y="6408674"/>
            <a:ext cx="3738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委婉地表达请求或者询问许可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222"/>
              <a:ext cx="6569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Nǐ de bēi zi z</a:t>
              </a:r>
              <a:r>
                <a:rPr lang="en-US" altLang="zh-CN" sz="2400">
                  <a:latin typeface="华文细黑" panose="02010600040101010101" pitchFamily="2" charset="-122"/>
                  <a:ea typeface="华文细黑" panose="02010600040101010101" pitchFamily="2" charset="-122"/>
                  <a:cs typeface="思源黑体 CN Regular" panose="020B0500000000000000" pitchFamily="34" charset="-122"/>
                  <a:sym typeface="+mn-ea"/>
                </a:rPr>
                <a:t>à</a:t>
              </a:r>
              <a:r>
                <a:rPr lang="en-US" altLang="zh-CN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i n</a:t>
              </a:r>
              <a:r>
                <a:rPr lang="en-US" altLang="zh-CN" sz="2400">
                  <a:latin typeface="华文细黑" panose="02010600040101010101" pitchFamily="2" charset="-122"/>
                  <a:ea typeface="华文细黑" panose="02010600040101010101" pitchFamily="2" charset="-122"/>
                  <a:cs typeface="思源黑体 CN Regular" panose="020B0500000000000000" pitchFamily="34" charset="-122"/>
                  <a:sym typeface="+mn-ea"/>
                </a:rPr>
                <a:t>ǎ</a:t>
              </a:r>
              <a:r>
                <a:rPr lang="en-US" altLang="zh-CN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r</a:t>
              </a:r>
              <a:endParaRPr lang="en-US" altLang="zh-CN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你的杯子在哪儿？</a:t>
              </a:r>
              <a:endParaRPr lang="zh-CN" altLang="en-US" sz="32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377950" y="1977390"/>
            <a:ext cx="5553075" cy="3088640"/>
          </a:xfrm>
          <a:prstGeom prst="rect">
            <a:avLst/>
          </a:prstGeom>
          <a:blipFill dpi="0" rotWithShape="1">
            <a:blip r:embed="rId7"/>
            <a:srcRect/>
            <a:stretch>
              <a:fillRect b="-11000"/>
            </a:stretch>
          </a:blipFill>
          <a:ln w="28575">
            <a:solidFill>
              <a:schemeClr val="tx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1470"/>
            <a:chOff x="1066" y="1491"/>
            <a:chExt cx="11948" cy="8522"/>
          </a:xfrm>
        </p:grpSpPr>
        <p:grpSp>
          <p:nvGrpSpPr>
            <p:cNvPr id="53" name="组合 52"/>
            <p:cNvGrpSpPr/>
            <p:nvPr/>
          </p:nvGrpSpPr>
          <p:grpSpPr>
            <a:xfrm>
              <a:off x="1066" y="1491"/>
              <a:ext cx="11948" cy="8522"/>
              <a:chOff x="1066" y="1491"/>
              <a:chExt cx="11948" cy="8522"/>
            </a:xfrm>
          </p:grpSpPr>
          <p:pic>
            <p:nvPicPr>
              <p:cNvPr id="51" name="图片 50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pic>
            <p:nvPicPr>
              <p:cNvPr id="45" name="图片 44" descr="tim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4117" y="1164"/>
                <a:ext cx="4950" cy="881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52" name="矩形 51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213"/>
              <a:ext cx="656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Nǐ de h</a:t>
              </a:r>
              <a:r>
                <a:rPr lang="en-US" altLang="zh-CN" sz="2800">
                  <a:latin typeface="华文细黑" panose="02010600040101010101" pitchFamily="2" charset="-122"/>
                  <a:ea typeface="华文细黑" panose="02010600040101010101" pitchFamily="2" charset="-122"/>
                  <a:cs typeface="思源黑体 CN Regular" panose="020B0500000000000000" pitchFamily="34" charset="-122"/>
                  <a:sym typeface="+mn-ea"/>
                </a:rPr>
                <a:t>à</a:t>
              </a:r>
              <a:r>
                <a:rPr lang="en-US" altLang="zh-CN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 yǔ shū z</a:t>
              </a:r>
              <a:r>
                <a:rPr lang="en-US" altLang="zh-CN" sz="2800">
                  <a:latin typeface="华文细黑" panose="02010600040101010101" pitchFamily="2" charset="-122"/>
                  <a:ea typeface="华文细黑" panose="02010600040101010101" pitchFamily="2" charset="-122"/>
                  <a:cs typeface="思源黑体 CN Regular" panose="020B0500000000000000" pitchFamily="34" charset="-122"/>
                  <a:sym typeface="+mn-ea"/>
                </a:rPr>
                <a:t>à</a:t>
              </a:r>
              <a:r>
                <a:rPr lang="en-US" altLang="zh-CN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i n</a:t>
              </a:r>
              <a:r>
                <a:rPr lang="en-US" altLang="zh-CN" sz="2800">
                  <a:latin typeface="华文细黑" panose="02010600040101010101" pitchFamily="2" charset="-122"/>
                  <a:ea typeface="华文细黑" panose="02010600040101010101" pitchFamily="2" charset="-122"/>
                  <a:cs typeface="思源黑体 CN Regular" panose="020B0500000000000000" pitchFamily="34" charset="-122"/>
                  <a:sym typeface="+mn-ea"/>
                </a:rPr>
                <a:t>ǎ</a:t>
              </a:r>
              <a:r>
                <a:rPr lang="en-US" altLang="zh-CN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r</a:t>
              </a:r>
            </a:p>
            <a:p>
              <a:pPr algn="ctr"/>
              <a:r>
                <a:rPr lang="zh-CN" altLang="en-US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你的汉语书在哪儿？</a:t>
              </a:r>
              <a:endParaRPr lang="zh-CN" altLang="en-US" sz="32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373505" y="1965960"/>
            <a:ext cx="5526405" cy="3108960"/>
          </a:xfrm>
          <a:prstGeom prst="rect">
            <a:avLst/>
          </a:prstGeom>
          <a:blipFill dpi="0" rotWithShape="1">
            <a:blip r:embed="rId7"/>
            <a:srcRect/>
            <a:stretch>
              <a:fillRect b="-11000"/>
            </a:stretch>
          </a:blipFill>
          <a:ln w="28575">
            <a:solidFill>
              <a:schemeClr val="tx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学生" descr="C:\Users\Administrator\Desktop\2.png2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7656" y="3337243"/>
            <a:ext cx="1951990" cy="127190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中国" descr="C:\Users\Administrator\Desktop\3.png3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5431" y="5281296"/>
            <a:ext cx="1996440" cy="131572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15273" y="5239068"/>
            <a:ext cx="2118995" cy="140144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4.png4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35910" y="1420495"/>
            <a:ext cx="2076450" cy="137287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62580" y="3345498"/>
            <a:ext cx="2023745" cy="133540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1.png1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89560" y="1463993"/>
            <a:ext cx="1950085" cy="128587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67425" y="52552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822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di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n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电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脑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77"/>
              <a:ext cx="3871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bàbɑ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hé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māmɑ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爸爸和妈妈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ɡōnɡ zuò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工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作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07097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zhuō zi 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桌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子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5" name="xuesheng"/>
          <p:cNvGrpSpPr/>
          <p:nvPr/>
        </p:nvGrpSpPr>
        <p:grpSpPr>
          <a:xfrm>
            <a:off x="9007475" y="3383280"/>
            <a:ext cx="2615565" cy="1278255"/>
            <a:chOff x="11766" y="1534"/>
            <a:chExt cx="4119" cy="2013"/>
          </a:xfrm>
        </p:grpSpPr>
        <p:sp>
          <p:nvSpPr>
            <p:cNvPr id="26" name="圆角矩形 25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11766" y="1744"/>
              <a:ext cx="4119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zuò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坐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2"/>
          </p:cNvCxnSpPr>
          <p:nvPr/>
        </p:nvCxnSpPr>
        <p:spPr>
          <a:xfrm rot="16200000" flipH="1">
            <a:off x="3250565" y="-521335"/>
            <a:ext cx="5069205" cy="9040495"/>
          </a:xfrm>
          <a:prstGeom prst="bentConnector5">
            <a:avLst>
              <a:gd name="adj1" fmla="val -4697"/>
              <a:gd name="adj2" fmla="val 48564"/>
              <a:gd name="adj3" fmla="val 104697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me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</p:grpSpPr>
        <p:sp>
          <p:nvSpPr>
            <p:cNvPr id="32" name="圆角矩形 3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21" y="1725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k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shū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看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书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中国" descr="C:\Users\Administrator\Desktop\3.png3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224790" y="5255260"/>
            <a:ext cx="2077720" cy="136906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31783" y="5250498"/>
            <a:ext cx="2085975" cy="137985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4.png4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39720" y="1423035"/>
            <a:ext cx="2068830" cy="136779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39720" y="3382328"/>
            <a:ext cx="2070100" cy="136588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2.png2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54001" y="3292475"/>
            <a:ext cx="2017395" cy="131445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2500" y="53314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813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di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n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电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脑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6" name="mei"/>
          <p:cNvGrpSpPr/>
          <p:nvPr/>
        </p:nvGrpSpPr>
        <p:grpSpPr>
          <a:xfrm>
            <a:off x="6032500" y="1511935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20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k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shū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看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书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59"/>
              <a:ext cx="3871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bàbɑ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hé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māmɑ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爸爸和妈妈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ɡōnɡ zuò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工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作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8983980" y="3383915"/>
            <a:ext cx="2718435" cy="1278255"/>
            <a:chOff x="11703" y="1534"/>
            <a:chExt cx="4281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703" y="1741"/>
              <a:ext cx="428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zuò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坐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 flipH="1">
            <a:off x="5755640" y="-1200150"/>
            <a:ext cx="91440" cy="9076690"/>
          </a:xfrm>
          <a:prstGeom prst="bentConnector3">
            <a:avLst>
              <a:gd name="adj1" fmla="val -260417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03208" y="5236846"/>
            <a:ext cx="2143125" cy="141732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4.png4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61310" y="1436688"/>
            <a:ext cx="2025650" cy="133921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24163" y="3314383"/>
            <a:ext cx="2101215" cy="138620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3.png3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62585" y="5284471"/>
            <a:ext cx="2006600" cy="132207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mei"/>
          <p:cNvGrpSpPr/>
          <p:nvPr/>
        </p:nvGrpSpPr>
        <p:grpSpPr>
          <a:xfrm>
            <a:off x="6032500" y="5255260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5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di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n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电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脑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50"/>
              <a:ext cx="3871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bàbɑ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hé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māmɑ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爸爸和妈妈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ɡōnɡ zuò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工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作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5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k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shū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看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书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>
            <a:off x="2430463" y="447993"/>
            <a:ext cx="3771900" cy="5901055"/>
          </a:xfrm>
          <a:prstGeom prst="bentConnector3">
            <a:avLst>
              <a:gd name="adj1" fmla="val 106322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97810" y="5227321"/>
            <a:ext cx="2154555" cy="142494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17813" y="3378518"/>
            <a:ext cx="2114550" cy="139509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4.png4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09558" y="1508760"/>
            <a:ext cx="2094230" cy="13843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68"/>
              <a:ext cx="3871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bàbɑ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hé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māmɑ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爸爸和妈妈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ɡōnɡ zuò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工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作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4964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7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di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n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电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脑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 flipH="1">
            <a:off x="2745423" y="2620328"/>
            <a:ext cx="4432935" cy="2209800"/>
          </a:xfrm>
          <a:prstGeom prst="bentConnector4">
            <a:avLst>
              <a:gd name="adj1" fmla="val -5379"/>
              <a:gd name="adj2" fmla="val 73693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89225" y="5149851"/>
            <a:ext cx="2371725" cy="156845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5.png5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18435" y="3212148"/>
            <a:ext cx="2312670" cy="152590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14"/>
              <a:ext cx="3871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bàbɑ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hé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māmɑ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爸爸和妈妈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17" idx="0"/>
          </p:cNvCxnSpPr>
          <p:nvPr/>
        </p:nvCxnSpPr>
        <p:spPr>
          <a:xfrm rot="16200000" flipH="1">
            <a:off x="5485130" y="1602105"/>
            <a:ext cx="171450" cy="3392170"/>
          </a:xfrm>
          <a:prstGeom prst="bentConnector3">
            <a:avLst>
              <a:gd name="adj1" fmla="val -138889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meiren"/>
          <p:cNvGrpSpPr/>
          <p:nvPr/>
        </p:nvGrpSpPr>
        <p:grpSpPr>
          <a:xfrm>
            <a:off x="9123045" y="1548130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ɡōnɡ zuò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工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作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Picture 4" descr="C:\Users\Administrator\Desktop\6.pn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8766" y="5124133"/>
            <a:ext cx="2136140" cy="141287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laoshi"/>
          <p:cNvGrpSpPr/>
          <p:nvPr/>
        </p:nvGrpSpPr>
        <p:grpSpPr>
          <a:xfrm>
            <a:off x="8959215" y="1661795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ɡōnɡ zuò</a:t>
              </a: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工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作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>
            <a:off x="5035233" y="1183323"/>
            <a:ext cx="2792730" cy="5089525"/>
          </a:xfrm>
          <a:prstGeom prst="bentConnector2">
            <a:avLst/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908175" y="-635"/>
            <a:ext cx="2406650" cy="3303905"/>
            <a:chOff x="3081" y="705"/>
            <a:chExt cx="3790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75" y="3087"/>
                <a:ext cx="3522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桌子</a:t>
                </a:r>
                <a:endPara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table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081" y="2022"/>
              <a:ext cx="379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zhuō zi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04435" y="19050"/>
            <a:ext cx="2435860" cy="3303905"/>
            <a:chOff x="3055" y="705"/>
            <a:chExt cx="3836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055" y="705"/>
              <a:ext cx="3836" cy="5203"/>
              <a:chOff x="3055" y="705"/>
              <a:chExt cx="3836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055" y="3087"/>
                <a:ext cx="3836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上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up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156" y="2022"/>
              <a:ext cx="3595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</a:t>
              </a: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àng</a:t>
              </a:r>
              <a:endParaRPr lang="en-US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91475" y="73660"/>
            <a:ext cx="2597785" cy="3194050"/>
            <a:chOff x="10804" y="987"/>
            <a:chExt cx="4091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0833" y="3211"/>
              <a:ext cx="3935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电脑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computer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0804" y="2146"/>
              <a:ext cx="4091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di</a:t>
              </a: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n</a:t>
              </a: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2740" y="3554095"/>
            <a:ext cx="2310130" cy="3303905"/>
            <a:chOff x="3157" y="705"/>
            <a:chExt cx="3638" cy="5203"/>
          </a:xfrm>
        </p:grpSpPr>
        <p:grpSp>
          <p:nvGrpSpPr>
            <p:cNvPr id="5" name="组合 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6" name="图片 5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7" name="文本框 7"/>
              <p:cNvSpPr txBox="1"/>
              <p:nvPr/>
            </p:nvSpPr>
            <p:spPr>
              <a:xfrm>
                <a:off x="3208" y="3087"/>
                <a:ext cx="3587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和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and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283" y="2022"/>
              <a:ext cx="3405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hé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74085" y="3554095"/>
            <a:ext cx="2399665" cy="3303905"/>
            <a:chOff x="3076" y="705"/>
            <a:chExt cx="3779" cy="5203"/>
          </a:xfrm>
        </p:grpSpPr>
        <p:grpSp>
          <p:nvGrpSpPr>
            <p:cNvPr id="41" name="组合 40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2" name="图片 41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8" name="文本框 7"/>
              <p:cNvSpPr txBox="1"/>
              <p:nvPr/>
            </p:nvSpPr>
            <p:spPr>
              <a:xfrm>
                <a:off x="3236" y="3087"/>
                <a:ext cx="3559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本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book</a:t>
                </a: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3076" y="2022"/>
              <a:ext cx="3779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běn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74790" y="3554095"/>
            <a:ext cx="2444115" cy="3303905"/>
            <a:chOff x="3047" y="705"/>
            <a:chExt cx="3849" cy="5203"/>
          </a:xfrm>
        </p:grpSpPr>
        <p:grpSp>
          <p:nvGrpSpPr>
            <p:cNvPr id="3" name="组合 2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18" name="图片 1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19" name="文本框 7"/>
              <p:cNvSpPr txBox="1"/>
              <p:nvPr/>
            </p:nvSpPr>
            <p:spPr>
              <a:xfrm>
                <a:off x="3252" y="3087"/>
                <a:ext cx="3454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里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in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047" y="2022"/>
              <a:ext cx="384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lǐ</a:t>
              </a:r>
              <a:endParaRPr lang="en-US" sz="36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693910" y="3554095"/>
            <a:ext cx="2444115" cy="3303905"/>
            <a:chOff x="3047" y="705"/>
            <a:chExt cx="3849" cy="5203"/>
          </a:xfrm>
        </p:grpSpPr>
        <p:grpSp>
          <p:nvGrpSpPr>
            <p:cNvPr id="22" name="组合 21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3" name="图片 22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24" name="文本框 7"/>
              <p:cNvSpPr txBox="1"/>
              <p:nvPr/>
            </p:nvSpPr>
            <p:spPr>
              <a:xfrm>
                <a:off x="3164" y="3087"/>
                <a:ext cx="3576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前</a:t>
                </a:r>
                <a:r>
                  <a: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kumimoji="0" 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面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in front of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3047" y="2022"/>
              <a:ext cx="3849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qi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á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mi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侧圆角矩形 34"/>
          <p:cNvSpPr/>
          <p:nvPr/>
        </p:nvSpPr>
        <p:spPr>
          <a:xfrm>
            <a:off x="200343" y="751840"/>
            <a:ext cx="11791950" cy="791845"/>
          </a:xfrm>
          <a:prstGeom prst="round2SameRect">
            <a:avLst>
              <a:gd name="adj1" fmla="val 37426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978" y="847090"/>
            <a:ext cx="1183449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HSK1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10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教学课堂中老师涉及的英语句子</a:t>
            </a:r>
          </a:p>
        </p:txBody>
      </p:sp>
      <p:sp>
        <p:nvSpPr>
          <p:cNvPr id="75" name="矩形 74"/>
          <p:cNvSpPr/>
          <p:nvPr/>
        </p:nvSpPr>
        <p:spPr>
          <a:xfrm>
            <a:off x="186055" y="1628140"/>
            <a:ext cx="11793855" cy="2218055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0343" y="1779270"/>
            <a:ext cx="11791950" cy="206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P29. 轻声音节的读法”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轻声音节的实际发音是由前一个音节的音高决定的。轻声的读法，一般来说是在第一声、第二声、第四声后面读的调子比前一个音节低一些，而第三声后面的轻声比前面的音节高一些。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The actual pronunciation of a neutral-tone syllable depends upon the pitch of the syllable before it.Generally speakinga neutral-tone syllable is read in a lower pitch than the syllable before it if it follows a first-tonesecond-tone or fourth-tone syllable but when it follows a third-tone syllable, it is read in a higher pitch than the syllable before it.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5420" y="3914775"/>
            <a:ext cx="11793855" cy="1174115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708" y="4065905"/>
            <a:ext cx="11791950" cy="93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P30. 叠音词的读法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在双音节的叠音词中，后一个音节大多读作轻声。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In a disyllabic word with reduplicated syllables the second syllable is usually read in the neutral tone.</a:t>
            </a:r>
          </a:p>
        </p:txBody>
      </p:sp>
      <p:sp>
        <p:nvSpPr>
          <p:cNvPr id="5" name="矩形 4"/>
          <p:cNvSpPr/>
          <p:nvPr/>
        </p:nvSpPr>
        <p:spPr>
          <a:xfrm>
            <a:off x="185420" y="5166360"/>
            <a:ext cx="11793855" cy="123698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9708" y="5317490"/>
            <a:ext cx="11791950" cy="93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P31. 带后缀词的读法:“-们，-子，-头”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在带后缀“-们、-子、-头”的词语中，“们、子、头”一般读作轻声。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Being part of a word,the suffixes“们”,“子”and“头”are usually read in the neutral tone..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908175" y="-635"/>
            <a:ext cx="2406650" cy="3303905"/>
            <a:chOff x="3081" y="705"/>
            <a:chExt cx="3790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75" y="3087"/>
                <a:ext cx="3522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后面</a:t>
                </a:r>
                <a:endPara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behind</a:t>
                </a: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081" y="2022"/>
              <a:ext cx="379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hòu mi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04435" y="19050"/>
            <a:ext cx="2435860" cy="3303905"/>
            <a:chOff x="3055" y="705"/>
            <a:chExt cx="3836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055" y="705"/>
              <a:ext cx="3836" cy="5203"/>
              <a:chOff x="3055" y="705"/>
              <a:chExt cx="3836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055" y="3087"/>
                <a:ext cx="3836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这儿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here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668" y="2022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zhèr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91475" y="73660"/>
            <a:ext cx="2597785" cy="3194050"/>
            <a:chOff x="10804" y="987"/>
            <a:chExt cx="4091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0833" y="3211"/>
              <a:ext cx="3935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没有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no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0804" y="2146"/>
              <a:ext cx="4091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méi yǒu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2740" y="3554095"/>
            <a:ext cx="2310130" cy="3303905"/>
            <a:chOff x="3157" y="705"/>
            <a:chExt cx="3638" cy="5203"/>
          </a:xfrm>
        </p:grpSpPr>
        <p:grpSp>
          <p:nvGrpSpPr>
            <p:cNvPr id="5" name="组合 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6" name="图片 5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7" name="文本框 7"/>
              <p:cNvSpPr txBox="1"/>
              <p:nvPr/>
            </p:nvSpPr>
            <p:spPr>
              <a:xfrm>
                <a:off x="3208" y="3087"/>
                <a:ext cx="3587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能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can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283" y="2022"/>
              <a:ext cx="3405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nén</a:t>
              </a: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g</a:t>
              </a:r>
              <a:endParaRPr lang="en-US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74085" y="3554095"/>
            <a:ext cx="2399665" cy="3303905"/>
            <a:chOff x="3076" y="705"/>
            <a:chExt cx="3779" cy="5203"/>
          </a:xfrm>
        </p:grpSpPr>
        <p:grpSp>
          <p:nvGrpSpPr>
            <p:cNvPr id="41" name="组合 40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2" name="图片 41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8" name="文本框 7"/>
              <p:cNvSpPr txBox="1"/>
              <p:nvPr/>
            </p:nvSpPr>
            <p:spPr>
              <a:xfrm>
                <a:off x="3236" y="3087"/>
                <a:ext cx="3559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坐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sit</a:t>
                </a: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3076" y="2022"/>
              <a:ext cx="3779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zuò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65570" y="3554095"/>
            <a:ext cx="2665730" cy="3303905"/>
            <a:chOff x="2875" y="705"/>
            <a:chExt cx="4198" cy="5203"/>
          </a:xfrm>
        </p:grpSpPr>
        <p:grpSp>
          <p:nvGrpSpPr>
            <p:cNvPr id="3" name="组合 2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18" name="图片 1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19" name="文本框 7"/>
              <p:cNvSpPr txBox="1"/>
              <p:nvPr/>
            </p:nvSpPr>
            <p:spPr>
              <a:xfrm>
                <a:off x="3252" y="3087"/>
                <a:ext cx="3454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王方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Wang Fang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875" y="2022"/>
              <a:ext cx="4198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á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ng f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ā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ng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693910" y="3554095"/>
            <a:ext cx="2444115" cy="3303905"/>
            <a:chOff x="3047" y="705"/>
            <a:chExt cx="3849" cy="5203"/>
          </a:xfrm>
        </p:grpSpPr>
        <p:grpSp>
          <p:nvGrpSpPr>
            <p:cNvPr id="22" name="组合 21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3" name="图片 22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24" name="文本框 7"/>
              <p:cNvSpPr txBox="1"/>
              <p:nvPr/>
            </p:nvSpPr>
            <p:spPr>
              <a:xfrm>
                <a:off x="3164" y="3087"/>
                <a:ext cx="3576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谢朋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Xie Peng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3047" y="2022"/>
              <a:ext cx="384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xiè péng</a:t>
              </a:r>
              <a:endParaRPr lang="en-US" sz="36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5990" y="138430"/>
            <a:ext cx="2200275" cy="3194050"/>
            <a:chOff x="330" y="2028"/>
            <a:chExt cx="3465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31" y="4252"/>
              <a:ext cx="346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前面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124075" y="874395"/>
            <a:ext cx="24390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qi</a:t>
            </a: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á</a:t>
            </a: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 mi</a:t>
            </a: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</a:t>
            </a:r>
            <a:endParaRPr lang="en-US" sz="32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220146" y="127388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6677660" y="3632200"/>
            <a:ext cx="2270125" cy="3194050"/>
            <a:chOff x="4718" y="1909"/>
            <a:chExt cx="357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718" y="4133"/>
              <a:ext cx="3575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上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677025" y="4368165"/>
            <a:ext cx="220408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sh</a:t>
            </a: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àng</a:t>
            </a:r>
            <a:endParaRPr lang="en-US" sz="4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88641" y="3631953"/>
            <a:ext cx="2200089" cy="3194297"/>
            <a:chOff x="1486086" y="120403"/>
            <a:chExt cx="2200089" cy="3194297"/>
          </a:xfrm>
        </p:grpSpPr>
        <p:sp>
          <p:nvSpPr>
            <p:cNvPr id="5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56" name="图片 5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本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865235" y="90106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běn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846371" y="157233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里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5086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lǐ</a:t>
            </a:r>
            <a:endParaRPr lang="en-US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506271" y="138183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331470" y="3610610"/>
            <a:ext cx="2200275" cy="3194050"/>
            <a:chOff x="9330" y="2028"/>
            <a:chExt cx="3465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和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14680" y="4346575"/>
            <a:ext cx="16338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hé</a:t>
            </a:r>
            <a:endParaRPr lang="en-US" sz="28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41181" y="362814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344805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电脑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4805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di</a:t>
            </a: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 n</a:t>
            </a: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ǎ</a:t>
            </a: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o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472366" y="361036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组合 33"/>
          <p:cNvGrpSpPr/>
          <p:nvPr/>
        </p:nvGrpSpPr>
        <p:grpSpPr>
          <a:xfrm>
            <a:off x="9798685" y="3632200"/>
            <a:ext cx="2201545" cy="3194050"/>
            <a:chOff x="4717" y="1909"/>
            <a:chExt cx="3467" cy="5030"/>
          </a:xfrm>
        </p:grpSpPr>
        <p:grpSp>
          <p:nvGrpSpPr>
            <p:cNvPr id="35" name="组合 3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7" name="文本框 7"/>
            <p:cNvSpPr txBox="1"/>
            <p:nvPr/>
          </p:nvSpPr>
          <p:spPr>
            <a:xfrm>
              <a:off x="4717" y="4133"/>
              <a:ext cx="346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桌子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8" name="文本框 7"/>
          <p:cNvSpPr txBox="1"/>
          <p:nvPr/>
        </p:nvSpPr>
        <p:spPr>
          <a:xfrm>
            <a:off x="9606915" y="4368165"/>
            <a:ext cx="25857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zhuō zi</a:t>
            </a:r>
            <a:endParaRPr lang="en-US" sz="4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9809666" y="3631953"/>
            <a:ext cx="2200089" cy="3194297"/>
            <a:chOff x="1486086" y="120403"/>
            <a:chExt cx="2200089" cy="3194297"/>
          </a:xfrm>
        </p:grpSpPr>
        <p:sp>
          <p:nvSpPr>
            <p:cNvPr id="70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72" name="图片 7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5990" y="138430"/>
            <a:ext cx="2200275" cy="3194050"/>
            <a:chOff x="330" y="2028"/>
            <a:chExt cx="3465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31" y="4252"/>
              <a:ext cx="346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谢朋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124075" y="874395"/>
            <a:ext cx="24390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xiè péng</a:t>
            </a:r>
            <a:endParaRPr lang="en-US" sz="32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205541" y="138183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6677660" y="3632200"/>
            <a:ext cx="2270125" cy="3194050"/>
            <a:chOff x="4718" y="1909"/>
            <a:chExt cx="357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718" y="4133"/>
              <a:ext cx="3575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这儿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677025" y="4368165"/>
            <a:ext cx="220408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zhèr</a:t>
            </a:r>
            <a:endParaRPr lang="en-US" sz="4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77211" y="3628143"/>
            <a:ext cx="2200089" cy="3194297"/>
            <a:chOff x="1486086" y="120403"/>
            <a:chExt cx="2200089" cy="3194297"/>
          </a:xfrm>
        </p:grpSpPr>
        <p:sp>
          <p:nvSpPr>
            <p:cNvPr id="5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56" name="图片 5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坐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865235" y="90106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zuò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849546" y="164853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王方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410835" y="863600"/>
            <a:ext cx="233299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</a:t>
            </a: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á</a:t>
            </a: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ng f</a:t>
            </a: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ā</a:t>
            </a: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ng</a:t>
            </a:r>
            <a:endParaRPr lang="en-US" sz="32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506271" y="127388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331470" y="3610610"/>
            <a:ext cx="2200275" cy="3194050"/>
            <a:chOff x="9330" y="2028"/>
            <a:chExt cx="3465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14680" y="4346575"/>
            <a:ext cx="16338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nén</a:t>
            </a: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</a:t>
            </a:r>
            <a:endParaRPr lang="en-US" sz="28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31021" y="361036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344805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没有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4805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méi yǒu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458396" y="361036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组合 33"/>
          <p:cNvGrpSpPr/>
          <p:nvPr/>
        </p:nvGrpSpPr>
        <p:grpSpPr>
          <a:xfrm>
            <a:off x="9798685" y="3632200"/>
            <a:ext cx="2201545" cy="3194050"/>
            <a:chOff x="4717" y="1909"/>
            <a:chExt cx="3467" cy="5030"/>
          </a:xfrm>
        </p:grpSpPr>
        <p:grpSp>
          <p:nvGrpSpPr>
            <p:cNvPr id="35" name="组合 3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7" name="文本框 7"/>
            <p:cNvSpPr txBox="1"/>
            <p:nvPr/>
          </p:nvSpPr>
          <p:spPr>
            <a:xfrm>
              <a:off x="4717" y="4133"/>
              <a:ext cx="346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后面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8" name="文本框 7"/>
          <p:cNvSpPr txBox="1"/>
          <p:nvPr/>
        </p:nvSpPr>
        <p:spPr>
          <a:xfrm>
            <a:off x="9606915" y="4368165"/>
            <a:ext cx="25857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hòu mi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</a:t>
            </a:r>
            <a:endParaRPr lang="en-US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9798871" y="3628143"/>
            <a:ext cx="2200089" cy="3194297"/>
            <a:chOff x="1486086" y="120403"/>
            <a:chExt cx="2200089" cy="3194297"/>
          </a:xfrm>
        </p:grpSpPr>
        <p:sp>
          <p:nvSpPr>
            <p:cNvPr id="70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72" name="图片 7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3067" y="1068705"/>
            <a:ext cx="2206616" cy="2725420"/>
            <a:chOff x="2843" y="705"/>
            <a:chExt cx="4214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本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2843" y="1701"/>
              <a:ext cx="4214" cy="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běn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一本书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一本汉语书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两本汉语书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529018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47586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想买什么？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671766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67176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59524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我想买一本汉语书。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2816" y="4076065"/>
            <a:ext cx="2206788" cy="2759075"/>
            <a:chOff x="3184" y="218"/>
            <a:chExt cx="4026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639" y="2503"/>
              <a:ext cx="3097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里</a:t>
              </a:r>
              <a:endPara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75" name="文本框 7"/>
            <p:cNvSpPr txBox="1"/>
            <p:nvPr/>
          </p:nvSpPr>
          <p:spPr>
            <a:xfrm>
              <a:off x="3184" y="1627"/>
              <a:ext cx="4026" cy="1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lǐ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505714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505714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36290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家里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学校里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4980305"/>
            <a:ext cx="529018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498284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022215"/>
            <a:ext cx="3315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医院里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2478405" y="5972175"/>
            <a:ext cx="594741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2478405" y="5969635"/>
            <a:ext cx="594423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109" name="椭圆 10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0" name="图片 10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111" name="文本框 7"/>
          <p:cNvSpPr txBox="1"/>
          <p:nvPr/>
        </p:nvSpPr>
        <p:spPr>
          <a:xfrm>
            <a:off x="3243580" y="6014085"/>
            <a:ext cx="51790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桌子里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电脑里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362917 -0.00407407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-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82708 -0.0062963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343542 -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2292 -0.00101852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901 -0.00277778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01" grpId="0" bldLvl="0" animBg="1"/>
      <p:bldP spid="107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3067" y="1068705"/>
            <a:ext cx="2206616" cy="2725420"/>
            <a:chOff x="2843" y="705"/>
            <a:chExt cx="4214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前面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2843" y="1701"/>
              <a:ext cx="4214" cy="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qi</a:t>
              </a:r>
              <a:r>
                <a:rPr lang="en-US" sz="2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á</a:t>
              </a: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mi</a:t>
              </a:r>
              <a:r>
                <a:rPr lang="en-US" sz="2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lang="en-US" sz="28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在前面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我前面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他在我前面。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626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70656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前面的人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前面那个人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626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62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76847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前面那个人是李老师。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2816" y="4076065"/>
            <a:ext cx="2206788" cy="2759075"/>
            <a:chOff x="3184" y="218"/>
            <a:chExt cx="4026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639" y="2503"/>
              <a:ext cx="3097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后面</a:t>
              </a:r>
              <a:endPara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75" name="文本框 7"/>
            <p:cNvSpPr txBox="1"/>
            <p:nvPr/>
          </p:nvSpPr>
          <p:spPr>
            <a:xfrm>
              <a:off x="3184" y="1627"/>
              <a:ext cx="4026" cy="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hòu mi</a:t>
              </a:r>
              <a:r>
                <a:rPr lang="en-US" sz="2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lang="en-US" sz="28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72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436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3280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在后面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我后面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他在我后面。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4980305"/>
            <a:ext cx="948436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498284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022215"/>
            <a:ext cx="82937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后面的人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后面那个人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2478405" y="5972175"/>
            <a:ext cx="948499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2478405" y="5969635"/>
            <a:ext cx="948499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109" name="椭圆 10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0" name="图片 10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111" name="文本框 7"/>
          <p:cNvSpPr txBox="1"/>
          <p:nvPr/>
        </p:nvSpPr>
        <p:spPr>
          <a:xfrm>
            <a:off x="3243580" y="6014085"/>
            <a:ext cx="85401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后面那个人是我朋友。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7812 -9.25926e-05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875 0.00222222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9687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" y="-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12812 -0.002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" y="-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4844 -0.00416667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281 -0.00333333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01" grpId="0" bldLvl="0" animBg="1"/>
      <p:bldP spid="10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3067" y="1068705"/>
            <a:ext cx="2206616" cy="2725420"/>
            <a:chOff x="2843" y="705"/>
            <a:chExt cx="4214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没有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2843" y="1701"/>
              <a:ext cx="4214" cy="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méi yǒu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没有汉语书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我没有汉语书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529018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47586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没有中国朋友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671766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67176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59524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这儿没有人。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2816" y="4076065"/>
            <a:ext cx="2206788" cy="2759075"/>
            <a:chOff x="3184" y="218"/>
            <a:chExt cx="4026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639" y="2503"/>
              <a:ext cx="3097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这儿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  <p:sp>
          <p:nvSpPr>
            <p:cNvPr id="75" name="文本框 7"/>
            <p:cNvSpPr txBox="1"/>
            <p:nvPr/>
          </p:nvSpPr>
          <p:spPr>
            <a:xfrm>
              <a:off x="3184" y="1627"/>
              <a:ext cx="4026" cy="1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zhèr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565277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565213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45256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我的书在哪儿？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4980305"/>
            <a:ext cx="565404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4982845"/>
            <a:ext cx="565658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022215"/>
            <a:ext cx="51060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你的书在这儿。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2478405" y="5972175"/>
            <a:ext cx="594741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2478405" y="5969635"/>
            <a:ext cx="594423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109" name="椭圆 10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0" name="图片 10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111" name="文本框 7"/>
          <p:cNvSpPr txBox="1"/>
          <p:nvPr/>
        </p:nvSpPr>
        <p:spPr>
          <a:xfrm>
            <a:off x="3243580" y="6014085"/>
            <a:ext cx="51790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那儿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哪儿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362917 -0.00407407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-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82708 -0.0062963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400104 -0.00546296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4948 0.0025925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901 -0.00277778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01" grpId="0" bldLvl="0" animBg="1"/>
      <p:bldP spid="10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3067" y="1068705"/>
            <a:ext cx="2206616" cy="2725420"/>
            <a:chOff x="2843" y="705"/>
            <a:chExt cx="4214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电脑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2843" y="1701"/>
              <a:ext cx="4214" cy="11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di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n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endParaRPr lang="en-US" sz="32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75865" y="1947545"/>
            <a:ext cx="529018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47586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一个电脑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2816" y="4076065"/>
            <a:ext cx="2206788" cy="2759075"/>
            <a:chOff x="3184" y="218"/>
            <a:chExt cx="4026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639" y="2503"/>
              <a:ext cx="3097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坐</a:t>
              </a:r>
              <a:endPara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75" name="文本框 7"/>
            <p:cNvSpPr txBox="1"/>
            <p:nvPr/>
          </p:nvSpPr>
          <p:spPr>
            <a:xfrm>
              <a:off x="3184" y="1627"/>
              <a:ext cx="4026" cy="1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zuò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4514215"/>
            <a:ext cx="505714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4516755"/>
            <a:ext cx="505714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451675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556125"/>
            <a:ext cx="36290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请坐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5506085"/>
            <a:ext cx="529018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550862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550862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547995"/>
            <a:ext cx="3315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请坐这儿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362917 -0.00407407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-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343542 -0.0012963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2292 -0.00101852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95" grpId="0" bldLvl="0" animBg="1"/>
      <p:bldP spid="10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8" name="13"/>
          <p:cNvSpPr/>
          <p:nvPr/>
        </p:nvSpPr>
        <p:spPr>
          <a:xfrm>
            <a:off x="54969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zhuō zi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桌 子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1" name="13"/>
          <p:cNvSpPr/>
          <p:nvPr/>
        </p:nvSpPr>
        <p:spPr>
          <a:xfrm>
            <a:off x="342878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p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á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n zi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盘 子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pic>
        <p:nvPicPr>
          <p:cNvPr id="36" name="图片 14" descr="C:\Users\Administrator\Desktop\小红书\对外汉语战略搞钱计划\教学素材\图片素材\桌子.png桌子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8300" y="4705350"/>
            <a:ext cx="2258695" cy="1499870"/>
          </a:xfrm>
          <a:prstGeom prst="rect">
            <a:avLst/>
          </a:prstGeom>
        </p:spPr>
      </p:pic>
      <p:sp>
        <p:nvSpPr>
          <p:cNvPr id="37" name="13"/>
          <p:cNvSpPr/>
          <p:nvPr/>
        </p:nvSpPr>
        <p:spPr>
          <a:xfrm>
            <a:off x="630787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yǐ zi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椅 子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39" name="13"/>
          <p:cNvSpPr/>
          <p:nvPr/>
        </p:nvSpPr>
        <p:spPr>
          <a:xfrm>
            <a:off x="926062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kù zi 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裤 子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pic>
        <p:nvPicPr>
          <p:cNvPr id="43" name="Picture 16" descr="C:\Users\Administrator\Desktop\小红书\对外汉语战略搞钱计划\教学素材\图片素材\盘子.png盘子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4690" y="4694555"/>
            <a:ext cx="2242185" cy="148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C:\Users\Administrator\Desktop\小红书\对外汉语战略搞钱计划\教学素材\图片素材\椅子.png椅子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87060" y="4498975"/>
            <a:ext cx="2753360" cy="1879600"/>
          </a:xfrm>
          <a:prstGeom prst="rect">
            <a:avLst/>
          </a:prstGeom>
        </p:spPr>
      </p:pic>
      <p:pic>
        <p:nvPicPr>
          <p:cNvPr id="4" name="图片 3" descr="C:\Users\Administrator\Desktop\小红书\对外汉语战略搞钱计划\教学素材\图片素材\裤子1.png裤子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809355" y="4482465"/>
            <a:ext cx="2896870" cy="1946275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165735" y="213995"/>
            <a:ext cx="374523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拼音：轻声音节的读法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52235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Pinyin: Pronunciation of Neutral-Tone Syllables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图片 12" descr="C:\Users\Administrator\Desktop\小红书\对外汉语战略搞钱计划\教学素材\图片素材\轻声1.png轻声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99085" y="1304290"/>
            <a:ext cx="2231390" cy="1310640"/>
          </a:xfrm>
          <a:prstGeom prst="rect">
            <a:avLst/>
          </a:prstGeom>
        </p:spPr>
      </p:pic>
      <p:pic>
        <p:nvPicPr>
          <p:cNvPr id="14" name="图片 13" descr="C:\Users\Administrator\Desktop\小红书\对外汉语战略搞钱计划\教学素材\图片素材\轻声2.png轻声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250565" y="1316355"/>
            <a:ext cx="2231390" cy="1286510"/>
          </a:xfrm>
          <a:prstGeom prst="rect">
            <a:avLst/>
          </a:prstGeom>
        </p:spPr>
      </p:pic>
      <p:pic>
        <p:nvPicPr>
          <p:cNvPr id="15" name="图片 14" descr="C:\Users\Administrator\Desktop\小红书\对外汉语战略搞钱计划\教学素材\图片素材\轻声给.png轻声给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087110" y="1316355"/>
            <a:ext cx="2231390" cy="1286510"/>
          </a:xfrm>
          <a:prstGeom prst="rect">
            <a:avLst/>
          </a:prstGeom>
        </p:spPr>
      </p:pic>
      <p:pic>
        <p:nvPicPr>
          <p:cNvPr id="16" name="图片 15" descr="C:\Users\Administrator\Desktop\小红书\对外汉语战略搞钱计划\教学素材\图片素材\轻声4.png轻声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990330" y="1313498"/>
            <a:ext cx="2231390" cy="129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37" grpId="0" bldLvl="0" animBg="1"/>
      <p:bldP spid="3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0" name="空心弧 29"/>
          <p:cNvSpPr/>
          <p:nvPr/>
        </p:nvSpPr>
        <p:spPr>
          <a:xfrm>
            <a:off x="4656852" y="3625602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>
            <a:off x="5216600" y="3625602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>
            <a:off x="5751472" y="3613583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338580" y="1259205"/>
            <a:ext cx="9556115" cy="5647690"/>
          </a:xfrm>
          <a:prstGeom prst="roundRect">
            <a:avLst/>
          </a:prstGeom>
          <a:solidFill>
            <a:srgbClr val="FFD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437005" y="1350010"/>
            <a:ext cx="9283065" cy="5507355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">
            <a:hlinkClick r:id="" action="ppaction://noaction"/>
          </p:cNvPr>
          <p:cNvSpPr/>
          <p:nvPr/>
        </p:nvSpPr>
        <p:spPr>
          <a:xfrm>
            <a:off x="6150610" y="1857375"/>
            <a:ext cx="165354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yě ye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931560" y="664620"/>
            <a:ext cx="579030" cy="68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">
            <a:hlinkClick r:id="" action="ppaction://noaction"/>
          </p:cNvPr>
          <p:cNvSpPr/>
          <p:nvPr/>
        </p:nvSpPr>
        <p:spPr>
          <a:xfrm>
            <a:off x="8547735" y="1857375"/>
            <a:ext cx="149860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nǎi nai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a">
            <a:hlinkClick r:id="" action="ppaction://noaction"/>
          </p:cNvPr>
          <p:cNvSpPr/>
          <p:nvPr/>
        </p:nvSpPr>
        <p:spPr>
          <a:xfrm>
            <a:off x="1851025" y="1858010"/>
            <a:ext cx="142240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bà ba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a">
            <a:hlinkClick r:id="" action="ppaction://noaction"/>
          </p:cNvPr>
          <p:cNvSpPr/>
          <p:nvPr/>
        </p:nvSpPr>
        <p:spPr>
          <a:xfrm>
            <a:off x="3966210" y="1858010"/>
            <a:ext cx="154559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mā ma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165735" y="213995"/>
            <a:ext cx="33889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拼音：叠音词的读法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7490" y="702310"/>
            <a:ext cx="52476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 eaLnBrk="0" hangingPunct="0"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Pinyin: Pronunciation of Reduplicated Syllables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a">
            <a:hlinkClick r:id="" action="ppaction://noaction"/>
          </p:cNvPr>
          <p:cNvSpPr/>
          <p:nvPr/>
        </p:nvSpPr>
        <p:spPr>
          <a:xfrm>
            <a:off x="6150610" y="2766695"/>
            <a:ext cx="165354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dì di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a">
            <a:hlinkClick r:id="" action="ppaction://noaction"/>
          </p:cNvPr>
          <p:cNvSpPr/>
          <p:nvPr/>
        </p:nvSpPr>
        <p:spPr>
          <a:xfrm>
            <a:off x="8547735" y="2766695"/>
            <a:ext cx="159639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mèi mei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a">
            <a:hlinkClick r:id="" action="ppaction://noaction"/>
          </p:cNvPr>
          <p:cNvSpPr/>
          <p:nvPr/>
        </p:nvSpPr>
        <p:spPr>
          <a:xfrm>
            <a:off x="1851025" y="2767330"/>
            <a:ext cx="142240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gē ge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7" name="a">
            <a:hlinkClick r:id="" action="ppaction://noaction"/>
          </p:cNvPr>
          <p:cNvSpPr/>
          <p:nvPr/>
        </p:nvSpPr>
        <p:spPr>
          <a:xfrm>
            <a:off x="3966210" y="2767330"/>
            <a:ext cx="154559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jiě jie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8" name="a">
            <a:hlinkClick r:id="" action="ppaction://noaction"/>
          </p:cNvPr>
          <p:cNvSpPr/>
          <p:nvPr/>
        </p:nvSpPr>
        <p:spPr>
          <a:xfrm>
            <a:off x="6150610" y="3746500"/>
            <a:ext cx="165354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tài </a:t>
            </a:r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tai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9" name="a">
            <a:hlinkClick r:id="" action="ppaction://noaction"/>
          </p:cNvPr>
          <p:cNvSpPr/>
          <p:nvPr/>
        </p:nvSpPr>
        <p:spPr>
          <a:xfrm>
            <a:off x="8097520" y="3746500"/>
            <a:ext cx="259016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ｘīｎｇ ｘｉｎｇ</a:t>
            </a:r>
          </a:p>
        </p:txBody>
      </p:sp>
      <p:sp>
        <p:nvSpPr>
          <p:cNvPr id="40" name="a">
            <a:hlinkClick r:id="" action="ppaction://noaction"/>
          </p:cNvPr>
          <p:cNvSpPr/>
          <p:nvPr/>
        </p:nvSpPr>
        <p:spPr>
          <a:xfrm>
            <a:off x="1851025" y="3747135"/>
            <a:ext cx="142240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gū gu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a">
            <a:hlinkClick r:id="" action="ppaction://noaction"/>
          </p:cNvPr>
          <p:cNvSpPr/>
          <p:nvPr/>
        </p:nvSpPr>
        <p:spPr>
          <a:xfrm>
            <a:off x="3966210" y="3747135"/>
            <a:ext cx="154559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sh</a:t>
            </a:r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ū</a:t>
            </a:r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 shu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a">
            <a:hlinkClick r:id="" action="ppaction://noaction"/>
          </p:cNvPr>
          <p:cNvSpPr/>
          <p:nvPr/>
        </p:nvSpPr>
        <p:spPr>
          <a:xfrm>
            <a:off x="5965190" y="4726305"/>
            <a:ext cx="202438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shuō shuo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43" name="a">
            <a:hlinkClick r:id="" action="ppaction://noaction"/>
          </p:cNvPr>
          <p:cNvSpPr/>
          <p:nvPr/>
        </p:nvSpPr>
        <p:spPr>
          <a:xfrm>
            <a:off x="8195310" y="4726305"/>
            <a:ext cx="249174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cháng chang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44" name="a">
            <a:hlinkClick r:id="" action="ppaction://noaction"/>
          </p:cNvPr>
          <p:cNvSpPr/>
          <p:nvPr/>
        </p:nvSpPr>
        <p:spPr>
          <a:xfrm>
            <a:off x="1851025" y="4726940"/>
            <a:ext cx="142240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xiè xie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45" name="a">
            <a:hlinkClick r:id="" action="ppaction://noaction"/>
          </p:cNvPr>
          <p:cNvSpPr/>
          <p:nvPr/>
        </p:nvSpPr>
        <p:spPr>
          <a:xfrm>
            <a:off x="3839210" y="4726940"/>
            <a:ext cx="167259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kàn kan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pic>
        <p:nvPicPr>
          <p:cNvPr id="71" name="图片 70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960" y="5222875"/>
            <a:ext cx="1604010" cy="1628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19" grpId="0" bldLvl="0" animBg="1"/>
      <p:bldP spid="11" grpId="0" bldLvl="0" animBg="1"/>
      <p:bldP spid="12" grpId="0" bldLvl="0" animBg="1"/>
      <p:bldP spid="13" grpId="0" bldLvl="0" animBg="1"/>
      <p:bldP spid="3" grpId="0" bldLvl="0" animBg="1"/>
      <p:bldP spid="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0" name="空心弧 29"/>
          <p:cNvSpPr/>
          <p:nvPr/>
        </p:nvSpPr>
        <p:spPr>
          <a:xfrm>
            <a:off x="4656852" y="349415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>
            <a:off x="5216600" y="349415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>
            <a:off x="5751472" y="3482138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338580" y="1259205"/>
            <a:ext cx="9556115" cy="5647690"/>
          </a:xfrm>
          <a:prstGeom prst="roundRect">
            <a:avLst/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437005" y="1350010"/>
            <a:ext cx="9283065" cy="5507355"/>
          </a:xfrm>
          <a:prstGeom prst="roundRect">
            <a:avLst/>
          </a:prstGeom>
          <a:solidFill>
            <a:srgbClr val="F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1931560" y="664620"/>
            <a:ext cx="579030" cy="68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">
            <a:hlinkClick r:id="" action="ppaction://noaction"/>
          </p:cNvPr>
          <p:cNvSpPr/>
          <p:nvPr/>
        </p:nvSpPr>
        <p:spPr>
          <a:xfrm>
            <a:off x="1851025" y="1623695"/>
            <a:ext cx="1602105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nǐ men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你们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165735" y="213995"/>
            <a:ext cx="70866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拼音：带后缀词的读法： “-们，-子，-头”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7490" y="702310"/>
            <a:ext cx="76612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 eaLnBrk="0" hangingPunct="0"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Pinyin: Pronunciation of words with the Suffix“-们”,“-子”or“-头”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a">
            <a:hlinkClick r:id="" action="ppaction://noaction"/>
          </p:cNvPr>
          <p:cNvSpPr/>
          <p:nvPr/>
        </p:nvSpPr>
        <p:spPr>
          <a:xfrm>
            <a:off x="4097020" y="1623695"/>
            <a:ext cx="1602105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wǒ men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我们</a:t>
            </a:r>
          </a:p>
        </p:txBody>
      </p:sp>
      <p:sp>
        <p:nvSpPr>
          <p:cNvPr id="15" name="a">
            <a:hlinkClick r:id="" action="ppaction://noaction"/>
          </p:cNvPr>
          <p:cNvSpPr/>
          <p:nvPr/>
        </p:nvSpPr>
        <p:spPr>
          <a:xfrm>
            <a:off x="6306820" y="1623695"/>
            <a:ext cx="1602105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tā men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他们</a:t>
            </a:r>
          </a:p>
        </p:txBody>
      </p:sp>
      <p:sp>
        <p:nvSpPr>
          <p:cNvPr id="16" name="a">
            <a:hlinkClick r:id="" action="ppaction://noaction"/>
          </p:cNvPr>
          <p:cNvSpPr/>
          <p:nvPr/>
        </p:nvSpPr>
        <p:spPr>
          <a:xfrm>
            <a:off x="8552815" y="1623695"/>
            <a:ext cx="1804670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rén men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人们</a:t>
            </a:r>
          </a:p>
        </p:txBody>
      </p:sp>
      <p:sp>
        <p:nvSpPr>
          <p:cNvPr id="17" name="a">
            <a:hlinkClick r:id="" action="ppaction://noaction"/>
          </p:cNvPr>
          <p:cNvSpPr/>
          <p:nvPr/>
        </p:nvSpPr>
        <p:spPr>
          <a:xfrm>
            <a:off x="1851025" y="2901950"/>
            <a:ext cx="1602105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zhuō zi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桌子</a:t>
            </a:r>
          </a:p>
        </p:txBody>
      </p:sp>
      <p:sp>
        <p:nvSpPr>
          <p:cNvPr id="18" name="a">
            <a:hlinkClick r:id="" action="ppaction://noaction"/>
          </p:cNvPr>
          <p:cNvSpPr/>
          <p:nvPr/>
        </p:nvSpPr>
        <p:spPr>
          <a:xfrm>
            <a:off x="4097020" y="2901950"/>
            <a:ext cx="1602105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yǐ zi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椅子</a:t>
            </a:r>
          </a:p>
        </p:txBody>
      </p:sp>
      <p:sp>
        <p:nvSpPr>
          <p:cNvPr id="20" name="a">
            <a:hlinkClick r:id="" action="ppaction://noaction"/>
          </p:cNvPr>
          <p:cNvSpPr/>
          <p:nvPr/>
        </p:nvSpPr>
        <p:spPr>
          <a:xfrm>
            <a:off x="6306820" y="2901950"/>
            <a:ext cx="1602105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bēi zi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杯子</a:t>
            </a:r>
          </a:p>
        </p:txBody>
      </p:sp>
      <p:sp>
        <p:nvSpPr>
          <p:cNvPr id="21" name="a">
            <a:hlinkClick r:id="" action="ppaction://noaction"/>
          </p:cNvPr>
          <p:cNvSpPr/>
          <p:nvPr/>
        </p:nvSpPr>
        <p:spPr>
          <a:xfrm>
            <a:off x="8552815" y="2901950"/>
            <a:ext cx="1804670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bèi zi</a:t>
            </a:r>
            <a:endParaRPr lang="en-US" altLang="zh-CN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被子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a">
            <a:hlinkClick r:id="" action="ppaction://noaction"/>
          </p:cNvPr>
          <p:cNvSpPr/>
          <p:nvPr/>
        </p:nvSpPr>
        <p:spPr>
          <a:xfrm>
            <a:off x="1897380" y="4151630"/>
            <a:ext cx="1602105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shé tou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舌头</a:t>
            </a:r>
          </a:p>
        </p:txBody>
      </p:sp>
      <p:sp>
        <p:nvSpPr>
          <p:cNvPr id="23" name="a">
            <a:hlinkClick r:id="" action="ppaction://noaction"/>
          </p:cNvPr>
          <p:cNvSpPr/>
          <p:nvPr/>
        </p:nvSpPr>
        <p:spPr>
          <a:xfrm>
            <a:off x="3993515" y="4151630"/>
            <a:ext cx="1751965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zhěn tou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枕头</a:t>
            </a:r>
          </a:p>
        </p:txBody>
      </p:sp>
      <p:sp>
        <p:nvSpPr>
          <p:cNvPr id="24" name="a">
            <a:hlinkClick r:id="" action="ppaction://noaction"/>
          </p:cNvPr>
          <p:cNvSpPr/>
          <p:nvPr/>
        </p:nvSpPr>
        <p:spPr>
          <a:xfrm>
            <a:off x="6353175" y="4151630"/>
            <a:ext cx="1602105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shí tou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石头</a:t>
            </a:r>
          </a:p>
        </p:txBody>
      </p:sp>
      <p:sp>
        <p:nvSpPr>
          <p:cNvPr id="25" name="a">
            <a:hlinkClick r:id="" action="ppaction://noaction"/>
          </p:cNvPr>
          <p:cNvSpPr/>
          <p:nvPr/>
        </p:nvSpPr>
        <p:spPr>
          <a:xfrm>
            <a:off x="8599170" y="4151630"/>
            <a:ext cx="1804670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mù tou</a:t>
            </a:r>
            <a:endParaRPr lang="en-US" altLang="zh-CN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木头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a">
            <a:hlinkClick r:id="" action="ppaction://noaction"/>
          </p:cNvPr>
          <p:cNvSpPr/>
          <p:nvPr/>
        </p:nvSpPr>
        <p:spPr>
          <a:xfrm>
            <a:off x="1724025" y="5435600"/>
            <a:ext cx="1775460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qián tou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前头</a:t>
            </a:r>
          </a:p>
        </p:txBody>
      </p:sp>
      <p:sp>
        <p:nvSpPr>
          <p:cNvPr id="27" name="a">
            <a:hlinkClick r:id="" action="ppaction://noaction"/>
          </p:cNvPr>
          <p:cNvSpPr/>
          <p:nvPr/>
        </p:nvSpPr>
        <p:spPr>
          <a:xfrm>
            <a:off x="3993515" y="5435600"/>
            <a:ext cx="1751965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hòu tou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后头</a:t>
            </a:r>
          </a:p>
        </p:txBody>
      </p:sp>
      <p:sp>
        <p:nvSpPr>
          <p:cNvPr id="28" name="a">
            <a:hlinkClick r:id="" action="ppaction://noaction"/>
          </p:cNvPr>
          <p:cNvSpPr/>
          <p:nvPr/>
        </p:nvSpPr>
        <p:spPr>
          <a:xfrm>
            <a:off x="6353175" y="5435600"/>
            <a:ext cx="1602105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lǐ tou</a:t>
            </a: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里头</a:t>
            </a:r>
          </a:p>
        </p:txBody>
      </p:sp>
      <p:sp>
        <p:nvSpPr>
          <p:cNvPr id="29" name="a">
            <a:hlinkClick r:id="" action="ppaction://noaction"/>
          </p:cNvPr>
          <p:cNvSpPr/>
          <p:nvPr/>
        </p:nvSpPr>
        <p:spPr>
          <a:xfrm>
            <a:off x="8599170" y="5435600"/>
            <a:ext cx="1804670" cy="956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wài tou</a:t>
            </a:r>
            <a:endParaRPr lang="en-US" altLang="zh-CN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外头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12" grpId="0" bldLvl="0" animBg="1"/>
      <p:bldP spid="8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60642" y="-119380"/>
            <a:ext cx="12245975" cy="8491220"/>
            <a:chOff x="-97" y="-188"/>
            <a:chExt cx="19285" cy="13372"/>
          </a:xfrm>
        </p:grpSpPr>
        <p:grpSp>
          <p:nvGrpSpPr>
            <p:cNvPr id="26" name="组合 25"/>
            <p:cNvGrpSpPr/>
            <p:nvPr/>
          </p:nvGrpSpPr>
          <p:grpSpPr>
            <a:xfrm>
              <a:off x="-97" y="-186"/>
              <a:ext cx="9664" cy="11216"/>
              <a:chOff x="1953" y="1163"/>
              <a:chExt cx="7302" cy="847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964" y="3696"/>
                <a:ext cx="7258" cy="3352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3"/>
              <p:cNvSpPr txBox="1"/>
              <p:nvPr/>
            </p:nvSpPr>
            <p:spPr>
              <a:xfrm>
                <a:off x="1975" y="4268"/>
                <a:ext cx="7239" cy="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HSK 1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963" y="1163"/>
                <a:ext cx="7258" cy="2637"/>
              </a:xfrm>
              <a:prstGeom prst="rect">
                <a:avLst/>
              </a:prstGeom>
              <a:solidFill>
                <a:srgbClr val="F3B23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TextBox 3"/>
              <p:cNvSpPr txBox="1"/>
              <p:nvPr/>
            </p:nvSpPr>
            <p:spPr>
              <a:xfrm>
                <a:off x="1964" y="1674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Standard Course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953" y="7001"/>
                <a:ext cx="7258" cy="2636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TextBox 3"/>
              <p:cNvSpPr txBox="1"/>
              <p:nvPr/>
            </p:nvSpPr>
            <p:spPr>
              <a:xfrm>
                <a:off x="1975" y="7522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Lesson 10</a:t>
                </a: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1965" y="380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964" y="696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/>
          </p:nvSpPr>
          <p:spPr>
            <a:xfrm>
              <a:off x="9524" y="-188"/>
              <a:ext cx="9664" cy="11219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 descr="C:\Users\Administrator\Desktop\我卡通1.png我卡通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149" y="19"/>
              <a:ext cx="13164" cy="13165"/>
            </a:xfrm>
            <a:prstGeom prst="rect">
              <a:avLst/>
            </a:prstGeom>
          </p:spPr>
        </p:pic>
      </p:grpSp>
      <p:pic>
        <p:nvPicPr>
          <p:cNvPr id="38" name="图片 37" descr="下一页按钮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033" y="5589270"/>
            <a:ext cx="1840865" cy="951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102106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1020425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：“有”字句：表示存在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65760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The“有”Sentence:indicating existence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864679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地点/处所词语+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没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有+名词。</a:t>
            </a: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66090" y="2794635"/>
          <a:ext cx="1125982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Word</a:t>
                      </a:r>
                      <a:r>
                        <a:rPr lang="zh-CN" altLang="en-US" sz="2800" b="1" baseline="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of Locality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有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Person/Thing Existing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yǐ zi xià miàn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椅子下面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yǒu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有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yì zhī xiǎo gǒu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一只小狗。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xué xiào lǐ 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学校里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yǒu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有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yí gè shāng diàn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一个商店。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zhuō zi shàng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桌子上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yǒu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有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yí gè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diàn nǎo hé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yì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běn shū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一个电脑和一本书。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29323 -0.00157407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102106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1020425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：“有”字句：表示存在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65760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The“有”Sentence:indicating existence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864679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地点/处所词语+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没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有+名词。</a:t>
            </a: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66090" y="2794635"/>
          <a:ext cx="1125982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 gridSpan="3"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For examples</a:t>
                      </a:r>
                      <a:endParaRPr lang="en-US" altLang="zh-CN" sz="28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9F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yǐ zi xià miàn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椅子下面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méi yǒu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没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有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xiǎo gǒu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小狗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？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xué xiào lǐ 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学校里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méi yǒu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没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有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shāng diàn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商店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？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zhuō zi shàng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桌子上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méi yǒu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没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有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diàn nǎo hé shū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电脑和书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？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29323 -0.00157407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 和 B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69025" y="1558290"/>
            <a:ext cx="563054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169025" y="1560830"/>
            <a:ext cx="563054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16902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934200" y="1701800"/>
            <a:ext cx="527177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A、B 和 C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61950" y="2794635"/>
          <a:ext cx="11442065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For examples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wǒ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yǒu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yí gè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zhōng guó péng y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ǒ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u hé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yí gè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měi guó péng y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ǒ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u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我有一个中国朋友和一个美国朋友。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wǒ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jiā y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ǒ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u sān k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ǒ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u r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é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n, bà ba mā ma h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é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w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ǒ</a:t>
                      </a:r>
                      <a:endParaRPr lang="en-US" altLang="zh-CN" sz="24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我家有三口人，爸爸、妈妈和我。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zhuō zi shàng yǒu yí gè diàn nǎo hé yì běn shū</a:t>
                      </a:r>
                    </a:p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桌子上有一个电脑和一本书。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：连词“和”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768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Conjunction“和”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8958 -0.0012037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主语+(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)能+动词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69025" y="1558290"/>
            <a:ext cx="563054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169025" y="1560830"/>
            <a:ext cx="563054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16902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934200" y="1701800"/>
            <a:ext cx="527177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主语+能+动词+吗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61950" y="2794635"/>
          <a:ext cx="11442065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For examples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míng tiān xià wǔ wǒ néng qù shāng diàn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明天下午我能去商店。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nǐ néng zài zhèr xiě nǐ de míng zi ma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你能在这儿写你的名字吗？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wǒ néng zuò zhèr ma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我能坐这儿吗？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：能愿动词“能”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6558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Modal Verb“能”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8958 -0.0012037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553402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5534025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：用“请”的祈使句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7238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4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Imperative Sentence with“请”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295592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请+动词。</a:t>
            </a: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66090" y="2794635"/>
          <a:ext cx="1125982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For examples</a:t>
                      </a:r>
                      <a:endParaRPr lang="en-US" altLang="zh-CN" sz="28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qǐng xiě nín de míng zi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请写您的名字。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qǐng hē chá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请喝茶。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qǐng zuò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请坐。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2552 -0.002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63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office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460061" y="1685589"/>
            <a:ext cx="3231096" cy="787592"/>
            <a:chOff x="8471" y="1480"/>
            <a:chExt cx="10438" cy="2543"/>
          </a:xfrm>
        </p:grpSpPr>
        <p:sp>
          <p:nvSpPr>
            <p:cNvPr id="29" name="文本框 28"/>
            <p:cNvSpPr txBox="1"/>
            <p:nvPr/>
          </p:nvSpPr>
          <p:spPr>
            <a:xfrm>
              <a:off x="8471" y="1927"/>
              <a:ext cx="7926" cy="2096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Zhuōzi shanɡ yǒu shénme? 桌子上有什么？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715895"/>
            <a:ext cx="3066781" cy="1241543"/>
            <a:chOff x="665" y="4263"/>
            <a:chExt cx="9048" cy="3636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6952" cy="349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Zhuōzi shanɡ yǒu yí ɡe diànnǎo hé yì běn shū.桌子上有一个电脑和一本书。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79607" y="4131276"/>
            <a:ext cx="2970914" cy="783347"/>
            <a:chOff x="10123" y="1524"/>
            <a:chExt cx="8746" cy="2306"/>
          </a:xfrm>
        </p:grpSpPr>
        <p:sp>
          <p:nvSpPr>
            <p:cNvPr id="38" name="文本框 37"/>
            <p:cNvSpPr txBox="1"/>
            <p:nvPr/>
          </p:nvSpPr>
          <p:spPr>
            <a:xfrm>
              <a:off x="10123" y="1926"/>
              <a:ext cx="6275" cy="1904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Bēizi zài nǎr?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杯子在哪儿？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5146975"/>
            <a:ext cx="2975644" cy="716273"/>
            <a:chOff x="626" y="4207"/>
            <a:chExt cx="8985" cy="2134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8"/>
              <a:ext cx="6780" cy="193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Bēizi zài zhuōzi li.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杯子在桌子里。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9" name="Picture 2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126605" y="1927860"/>
            <a:ext cx="4577080" cy="3051175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：在健身房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038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gym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460061" y="1594149"/>
            <a:ext cx="3231096" cy="1084913"/>
            <a:chOff x="8471" y="1480"/>
            <a:chExt cx="10438" cy="3503"/>
          </a:xfrm>
        </p:grpSpPr>
        <p:sp>
          <p:nvSpPr>
            <p:cNvPr id="29" name="文本框 28"/>
            <p:cNvSpPr txBox="1"/>
            <p:nvPr/>
          </p:nvSpPr>
          <p:spPr>
            <a:xfrm>
              <a:off x="8471" y="1927"/>
              <a:ext cx="7926" cy="3056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Qiánmiɑn nà ɡe rén jiào shénme mínɡzi?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前面那个人叫什么名字？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790190"/>
            <a:ext cx="3106777" cy="971791"/>
            <a:chOff x="665" y="4263"/>
            <a:chExt cx="9166" cy="2846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7070" cy="270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Tā jiào Wánɡ Fānɡ,zài yīyuàn ɡōnɡzuò.她叫王方</a:t>
              </a:r>
              <a:r>
                <a:rPr lang="zh-CN" altLang="en-US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，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在医院工作。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18726" y="3725511"/>
            <a:ext cx="3231795" cy="1329244"/>
            <a:chOff x="9355" y="1524"/>
            <a:chExt cx="9514" cy="3913"/>
          </a:xfrm>
        </p:grpSpPr>
        <p:sp>
          <p:nvSpPr>
            <p:cNvPr id="38" name="文本框 37"/>
            <p:cNvSpPr txBox="1"/>
            <p:nvPr/>
          </p:nvSpPr>
          <p:spPr>
            <a:xfrm>
              <a:off x="9355" y="1926"/>
              <a:ext cx="7044" cy="3511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Hòumiɑn nà ɡe rén ne?  Tā jiào shénme mínɡzi?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后面那个人呢？他叫什么名字？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5129830"/>
            <a:ext cx="3089901" cy="989826"/>
            <a:chOff x="626" y="4207"/>
            <a:chExt cx="9330" cy="2949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8"/>
              <a:ext cx="7125" cy="2748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Tā jiào Xiè Pénɡ, zài shānɡdiàn ɡōnɡzuò.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他叫谢鹏</a:t>
              </a:r>
              <a:r>
                <a:rPr lang="zh-CN" altLang="en-US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，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在商店工作。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107555" y="1910080"/>
            <a:ext cx="4638675" cy="3092450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：在图书馆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2726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library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460061" y="1771314"/>
            <a:ext cx="3231096" cy="785114"/>
            <a:chOff x="8471" y="1480"/>
            <a:chExt cx="10438" cy="2535"/>
          </a:xfrm>
        </p:grpSpPr>
        <p:sp>
          <p:nvSpPr>
            <p:cNvPr id="29" name="文本框 28"/>
            <p:cNvSpPr txBox="1"/>
            <p:nvPr/>
          </p:nvSpPr>
          <p:spPr>
            <a:xfrm>
              <a:off x="8471" y="1927"/>
              <a:ext cx="7926" cy="2088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Zhèr yǒu rén mɑ? </a:t>
              </a:r>
            </a:p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这儿有人吗？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841625"/>
            <a:ext cx="2392618" cy="695551"/>
            <a:chOff x="665" y="4263"/>
            <a:chExt cx="7059" cy="2037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4963" cy="1894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Méi yǒu.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没有。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79607" y="3714081"/>
            <a:ext cx="2970914" cy="1056465"/>
            <a:chOff x="10123" y="1524"/>
            <a:chExt cx="8746" cy="3110"/>
          </a:xfrm>
        </p:grpSpPr>
        <p:sp>
          <p:nvSpPr>
            <p:cNvPr id="38" name="文本框 37"/>
            <p:cNvSpPr txBox="1"/>
            <p:nvPr/>
          </p:nvSpPr>
          <p:spPr>
            <a:xfrm>
              <a:off x="10123" y="1926"/>
              <a:ext cx="6275" cy="2708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Wǒ nénɡ zuò zài zhèr mɑ?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我能坐在这儿吗？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5146975"/>
            <a:ext cx="2975644" cy="716273"/>
            <a:chOff x="626" y="4207"/>
            <a:chExt cx="8985" cy="2134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8"/>
              <a:ext cx="6780" cy="193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Qǐnɡ zuò.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请坐。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194550" y="1909445"/>
            <a:ext cx="4714875" cy="3143250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65" y="0"/>
            <a:ext cx="914336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92400" y="81280"/>
            <a:ext cx="70516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sz="36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黑体" panose="02010609060101010101" charset="-122"/>
              </a:rPr>
              <a:t>Arimy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851867" y="1240155"/>
            <a:ext cx="8537144" cy="1106170"/>
            <a:chOff x="535" y="4116"/>
            <a:chExt cx="13629" cy="1742"/>
          </a:xfrm>
        </p:grpSpPr>
        <p:pic>
          <p:nvPicPr>
            <p:cNvPr id="16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35" y="4116"/>
              <a:ext cx="1766" cy="1742"/>
            </a:xfrm>
            <a:prstGeom prst="round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832" y="4523"/>
              <a:ext cx="11332" cy="91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宋体" panose="02010600030101010101" pitchFamily="2" charset="-122"/>
                </a:rPr>
                <a:t>电脑在哪儿？</a:t>
              </a: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Diànnǎo zài nǎr?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861889" y="2193925"/>
            <a:ext cx="8822154" cy="1085215"/>
            <a:chOff x="551" y="4133"/>
            <a:chExt cx="14084" cy="1709"/>
          </a:xfrm>
        </p:grpSpPr>
        <p:pic>
          <p:nvPicPr>
            <p:cNvPr id="20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133"/>
              <a:ext cx="1733" cy="1709"/>
            </a:xfrm>
            <a:prstGeom prst="round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2832" y="4523"/>
              <a:ext cx="11803" cy="91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spcBef>
                  <a:spcPct val="50000"/>
                </a:spcBef>
                <a:buClrTx/>
                <a:buSzTx/>
                <a:buFontTx/>
              </a:pP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宋体" panose="02010600030101010101" pitchFamily="2" charset="-122"/>
                </a:rPr>
                <a:t>书在哪儿？</a:t>
              </a: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Shū zài nǎr? 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861889" y="3174365"/>
            <a:ext cx="8758888" cy="1171575"/>
            <a:chOff x="551" y="4133"/>
            <a:chExt cx="13983" cy="1845"/>
          </a:xfrm>
        </p:grpSpPr>
        <p:pic>
          <p:nvPicPr>
            <p:cNvPr id="23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133"/>
              <a:ext cx="1733" cy="1709"/>
            </a:xfrm>
            <a:prstGeom prst="round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2832" y="4316"/>
              <a:ext cx="11702" cy="1662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</a:pP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宋体" panose="02010600030101010101" pitchFamily="2" charset="-122"/>
                </a:rPr>
                <a:t>桌子里面有什么？</a:t>
              </a:r>
              <a:endParaRPr lang="en-US" altLang="zh-CN" sz="28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algn="l" fontAlgn="auto">
                <a:spcBef>
                  <a:spcPts val="0"/>
                </a:spcBef>
              </a:pP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Zhuōzi lǐmiàn yǒu shénme?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861889" y="4271010"/>
            <a:ext cx="8760141" cy="1304290"/>
            <a:chOff x="551" y="4132"/>
            <a:chExt cx="13985" cy="2054"/>
          </a:xfrm>
        </p:grpSpPr>
        <p:pic>
          <p:nvPicPr>
            <p:cNvPr id="26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132"/>
              <a:ext cx="1733" cy="1710"/>
            </a:xfrm>
            <a:prstGeom prst="round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2832" y="4523"/>
              <a:ext cx="11704" cy="166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</a:pP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宋体" panose="02010600030101010101" pitchFamily="2" charset="-122"/>
                </a:rPr>
                <a:t>哪个人是王方？</a:t>
              </a:r>
              <a:endParaRPr lang="en-US" altLang="zh-CN" sz="28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algn="l" fontAlgn="auto">
                <a:spcBef>
                  <a:spcPts val="0"/>
                </a:spcBef>
              </a:pP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Nǎɡe rén shì Wánɡ Fānɡ?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873791" y="5527675"/>
            <a:ext cx="8809626" cy="1290955"/>
            <a:chOff x="570" y="4152"/>
            <a:chExt cx="14064" cy="2033"/>
          </a:xfrm>
        </p:grpSpPr>
        <p:pic>
          <p:nvPicPr>
            <p:cNvPr id="32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70" y="4152"/>
              <a:ext cx="1695" cy="1672"/>
            </a:xfrm>
            <a:prstGeom prst="round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2832" y="4523"/>
              <a:ext cx="11802" cy="1662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buClrTx/>
                <a:buSzTx/>
                <a:buNone/>
              </a:pP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  <a:sym typeface="宋体" panose="02010600030101010101" pitchFamily="2" charset="-122"/>
                </a:rPr>
                <a:t>哪个人是谢鹏？</a:t>
              </a:r>
              <a:endParaRPr lang="en-US" altLang="zh-CN" sz="28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algn="l" fontAlgn="auto">
                <a:spcBef>
                  <a:spcPts val="0"/>
                </a:spcBef>
                <a:buClrTx/>
                <a:buSzTx/>
                <a:buNone/>
              </a:pP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Nǎɡe rén shì Xiè Pénɡ?</a:t>
              </a:r>
              <a:r>
                <a:rPr lang="en-US" altLang="zh-CN" sz="2800" dirty="0">
                  <a:solidFill>
                    <a:srgbClr val="000000"/>
                  </a:solidFill>
                  <a:latin typeface="GB Pinyinok-D"/>
                  <a:ea typeface="GB Pinyinok-D"/>
                  <a:sym typeface="宋体" panose="02010600030101010101" pitchFamily="2" charset="-122"/>
                </a:rPr>
                <a:t> </a:t>
              </a:r>
              <a:endParaRPr lang="en-US" altLang="zh-CN" sz="28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-5106035" y="-4025900"/>
            <a:ext cx="24130635" cy="15265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80" h="24040">
                <a:moveTo>
                  <a:pt x="8000" y="6320"/>
                </a:moveTo>
                <a:lnTo>
                  <a:pt x="8000" y="17240"/>
                </a:lnTo>
                <a:lnTo>
                  <a:pt x="27240" y="17240"/>
                </a:lnTo>
                <a:lnTo>
                  <a:pt x="27240" y="6320"/>
                </a:lnTo>
                <a:lnTo>
                  <a:pt x="8000" y="6320"/>
                </a:lnTo>
                <a:close/>
                <a:moveTo>
                  <a:pt x="0" y="0"/>
                </a:moveTo>
                <a:lnTo>
                  <a:pt x="37880" y="0"/>
                </a:lnTo>
                <a:lnTo>
                  <a:pt x="37880" y="24040"/>
                </a:lnTo>
                <a:lnTo>
                  <a:pt x="0" y="24040"/>
                </a:lnTo>
                <a:lnTo>
                  <a:pt x="0" y="0"/>
                </a:lnTo>
                <a:close/>
              </a:path>
            </a:pathLst>
          </a:custGeom>
          <a:solidFill>
            <a:srgbClr val="F5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0" name="Y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6833" r="34667" b="6333"/>
          <a:stretch>
            <a:fillRect/>
          </a:stretch>
        </p:blipFill>
        <p:spPr>
          <a:xfrm>
            <a:off x="1503045" y="3952875"/>
            <a:ext cx="1021715" cy="2491740"/>
          </a:xfrm>
          <a:prstGeom prst="rect">
            <a:avLst/>
          </a:prstGeom>
        </p:spPr>
      </p:pic>
      <p:sp>
        <p:nvSpPr>
          <p:cNvPr id="63" name="皮筋1"/>
          <p:cNvSpPr/>
          <p:nvPr/>
        </p:nvSpPr>
        <p:spPr>
          <a:xfrm rot="19229234" flipV="1">
            <a:off x="378460" y="4432935"/>
            <a:ext cx="1335405" cy="76200"/>
          </a:xfrm>
          <a:prstGeom prst="rect">
            <a:avLst/>
          </a:prstGeom>
          <a:solidFill>
            <a:srgbClr val="2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答对啦"/>
          <p:cNvGrpSpPr/>
          <p:nvPr/>
        </p:nvGrpSpPr>
        <p:grpSpPr>
          <a:xfrm>
            <a:off x="5634990" y="1301750"/>
            <a:ext cx="1457325" cy="1529080"/>
            <a:chOff x="14730" y="3918"/>
            <a:chExt cx="2295" cy="2408"/>
          </a:xfrm>
        </p:grpSpPr>
        <p:grpSp>
          <p:nvGrpSpPr>
            <p:cNvPr id="62" name="组合 61"/>
            <p:cNvGrpSpPr/>
            <p:nvPr/>
          </p:nvGrpSpPr>
          <p:grpSpPr>
            <a:xfrm>
              <a:off x="14730" y="3918"/>
              <a:ext cx="2294" cy="2408"/>
              <a:chOff x="14730" y="3918"/>
              <a:chExt cx="2294" cy="2408"/>
            </a:xfrm>
          </p:grpSpPr>
          <p:sp>
            <p:nvSpPr>
              <p:cNvPr id="48" name="云形标注 47"/>
              <p:cNvSpPr/>
              <p:nvPr/>
            </p:nvSpPr>
            <p:spPr>
              <a:xfrm>
                <a:off x="15784" y="5168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云形标注 48"/>
              <p:cNvSpPr/>
              <p:nvPr/>
            </p:nvSpPr>
            <p:spPr>
              <a:xfrm>
                <a:off x="15731" y="3918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云形标注 51"/>
              <p:cNvSpPr/>
              <p:nvPr/>
            </p:nvSpPr>
            <p:spPr>
              <a:xfrm>
                <a:off x="14730" y="4635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/>
            <p:cNvSpPr txBox="1"/>
            <p:nvPr/>
          </p:nvSpPr>
          <p:spPr>
            <a:xfrm>
              <a:off x="14769" y="4524"/>
              <a:ext cx="22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Comic Sans MS" panose="030F0702030302020204" pitchFamily="66" charset="0"/>
                </a:rPr>
                <a:t>Bingo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803900" y="2266950"/>
            <a:ext cx="6513195" cy="4157345"/>
            <a:chOff x="9140" y="3570"/>
            <a:chExt cx="10257" cy="654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17" y="8596"/>
              <a:ext cx="1275" cy="124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29" y="7423"/>
              <a:ext cx="1275" cy="124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7422937">
              <a:off x="13801" y="8398"/>
              <a:ext cx="3095" cy="34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4177063" flipH="1">
              <a:off x="15396" y="8389"/>
              <a:ext cx="3095" cy="34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9140" y="5376"/>
              <a:ext cx="3095" cy="34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12020" y="3570"/>
              <a:ext cx="3095" cy="34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15052" y="3577"/>
              <a:ext cx="3095" cy="34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6200000">
              <a:off x="16425" y="5226"/>
              <a:ext cx="3095" cy="34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6200000">
              <a:off x="16425" y="8228"/>
              <a:ext cx="3095" cy="34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0" t="21811" r="66390" b="56907"/>
            <a:stretch>
              <a:fillRect/>
            </a:stretch>
          </p:blipFill>
          <p:spPr>
            <a:xfrm>
              <a:off x="10994" y="4197"/>
              <a:ext cx="1260" cy="124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29" y="6225"/>
              <a:ext cx="1275" cy="1245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43" y="5040"/>
              <a:ext cx="1275" cy="1245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42" y="3852"/>
              <a:ext cx="1275" cy="124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2" t="22" r="33798" b="78952"/>
            <a:stretch>
              <a:fillRect/>
            </a:stretch>
          </p:blipFill>
          <p:spPr>
            <a:xfrm>
              <a:off x="11911" y="5684"/>
              <a:ext cx="1230" cy="123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1893" y="6868"/>
              <a:ext cx="1275" cy="124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214" y="9257"/>
              <a:ext cx="661" cy="64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781" y="9257"/>
              <a:ext cx="661" cy="646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349" y="9257"/>
              <a:ext cx="661" cy="646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916" y="9239"/>
              <a:ext cx="661" cy="646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483" y="9239"/>
              <a:ext cx="661" cy="646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052" y="9239"/>
              <a:ext cx="661" cy="646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606" y="9242"/>
              <a:ext cx="661" cy="646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425" y="8655"/>
              <a:ext cx="661" cy="646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052" y="8665"/>
              <a:ext cx="661" cy="646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872" y="8655"/>
              <a:ext cx="661" cy="646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499" y="8665"/>
              <a:ext cx="661" cy="646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859" y="8072"/>
              <a:ext cx="661" cy="646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486" y="8082"/>
              <a:ext cx="661" cy="646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422" y="8072"/>
              <a:ext cx="661" cy="646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049" y="8082"/>
              <a:ext cx="661" cy="646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0662" y="8034"/>
              <a:ext cx="1275" cy="1245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9603" y="5678"/>
              <a:ext cx="1275" cy="2433"/>
              <a:chOff x="5990693" y="3605642"/>
              <a:chExt cx="809625" cy="1544657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000" b="78718"/>
              <a:stretch>
                <a:fillRect/>
              </a:stretch>
            </p:blipFill>
            <p:spPr>
              <a:xfrm>
                <a:off x="5990693" y="4359724"/>
                <a:ext cx="809625" cy="790575"/>
              </a:xfrm>
              <a:prstGeom prst="rect">
                <a:avLst/>
              </a:prstGeom>
            </p:spPr>
          </p:pic>
          <p:pic>
            <p:nvPicPr>
              <p:cNvPr id="66" name="图片 6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02" t="22" r="33798" b="78952"/>
              <a:stretch>
                <a:fillRect/>
              </a:stretch>
            </p:blipFill>
            <p:spPr>
              <a:xfrm flipH="1">
                <a:off x="6016669" y="3605642"/>
                <a:ext cx="781051" cy="781050"/>
              </a:xfrm>
              <a:prstGeom prst="rect">
                <a:avLst/>
              </a:prstGeom>
            </p:spPr>
          </p:pic>
        </p:grpSp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5" y="8665"/>
              <a:ext cx="1275" cy="1245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1" y="7449"/>
              <a:ext cx="1275" cy="1245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5" y="6243"/>
              <a:ext cx="1275" cy="1245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23" y="5042"/>
              <a:ext cx="1275" cy="1245"/>
            </a:xfrm>
            <a:prstGeom prst="rect">
              <a:avLst/>
            </a:prstGeom>
          </p:spPr>
        </p:pic>
      </p:grpSp>
      <p:pic>
        <p:nvPicPr>
          <p:cNvPr id="9" name="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299">
            <a:off x="6817270" y="4406470"/>
            <a:ext cx="789231" cy="789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025" y="5055870"/>
            <a:ext cx="1290320" cy="1290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70" y="2266950"/>
            <a:ext cx="1651000" cy="144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810" y="1102360"/>
            <a:ext cx="1651000" cy="144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35" y="1102360"/>
            <a:ext cx="1651000" cy="144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组合 74"/>
          <p:cNvGrpSpPr/>
          <p:nvPr/>
        </p:nvGrpSpPr>
        <p:grpSpPr>
          <a:xfrm>
            <a:off x="-57515" y="1084320"/>
            <a:ext cx="5543577" cy="1196408"/>
            <a:chOff x="-318318" y="588197"/>
            <a:chExt cx="5543577" cy="1196408"/>
          </a:xfrm>
        </p:grpSpPr>
        <p:sp>
          <p:nvSpPr>
            <p:cNvPr id="73" name="文本框 72"/>
            <p:cNvSpPr txBox="1"/>
            <p:nvPr/>
          </p:nvSpPr>
          <p:spPr>
            <a:xfrm>
              <a:off x="560549" y="1062542"/>
              <a:ext cx="4664710" cy="7067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我家有三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人。</a:t>
              </a:r>
              <a:endParaRPr lang="en-US" altLang="zh-CN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18318" y="588197"/>
              <a:ext cx="1196408" cy="1196408"/>
            </a:xfrm>
            <a:prstGeom prst="rect">
              <a:avLst/>
            </a:prstGeom>
          </p:spPr>
        </p:pic>
      </p:grpSp>
      <p:sp>
        <p:nvSpPr>
          <p:cNvPr id="21" name="A"/>
          <p:cNvSpPr txBox="1"/>
          <p:nvPr/>
        </p:nvSpPr>
        <p:spPr>
          <a:xfrm>
            <a:off x="5803900" y="3442335"/>
            <a:ext cx="1221740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  <a:sym typeface="+mn-ea"/>
              </a:rPr>
              <a:t>口</a:t>
            </a:r>
            <a:endParaRPr lang="zh-CN" altLang="en-US" sz="2800" b="1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Microsoft Sans Serif" panose="020B0604020202020204" pitchFamily="34" charset="0"/>
            </a:endParaRPr>
          </a:p>
        </p:txBody>
      </p:sp>
      <p:pic>
        <p:nvPicPr>
          <p:cNvPr id="64" name="鸟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5524">
            <a:off x="1506220" y="3688080"/>
            <a:ext cx="1282065" cy="1212215"/>
          </a:xfrm>
          <a:prstGeom prst="rect">
            <a:avLst/>
          </a:prstGeom>
        </p:spPr>
      </p:pic>
      <p:sp>
        <p:nvSpPr>
          <p:cNvPr id="65" name="皮筋2"/>
          <p:cNvSpPr/>
          <p:nvPr/>
        </p:nvSpPr>
        <p:spPr>
          <a:xfrm rot="20758779">
            <a:off x="483235" y="4702175"/>
            <a:ext cx="1774190" cy="97790"/>
          </a:xfrm>
          <a:prstGeom prst="rect">
            <a:avLst/>
          </a:prstGeom>
          <a:solidFill>
            <a:srgbClr val="2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6833" r="48856" b="40015"/>
          <a:stretch>
            <a:fillRect/>
          </a:stretch>
        </p:blipFill>
        <p:spPr>
          <a:xfrm>
            <a:off x="1503045" y="3964305"/>
            <a:ext cx="527685" cy="1438910"/>
          </a:xfrm>
          <a:prstGeom prst="rect">
            <a:avLst/>
          </a:prstGeom>
        </p:spPr>
      </p:pic>
      <p:sp>
        <p:nvSpPr>
          <p:cNvPr id="24" name="A2"/>
          <p:cNvSpPr txBox="1"/>
          <p:nvPr/>
        </p:nvSpPr>
        <p:spPr>
          <a:xfrm>
            <a:off x="8159750" y="227139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  <a:sym typeface="+mn-ea"/>
              </a:rPr>
              <a:t>个</a:t>
            </a:r>
          </a:p>
        </p:txBody>
      </p:sp>
      <p:sp>
        <p:nvSpPr>
          <p:cNvPr id="72" name="A2"/>
          <p:cNvSpPr txBox="1"/>
          <p:nvPr/>
        </p:nvSpPr>
        <p:spPr>
          <a:xfrm>
            <a:off x="10278110" y="230949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</a:rPr>
              <a:t>本</a:t>
            </a:r>
          </a:p>
        </p:txBody>
      </p:sp>
      <p:sp>
        <p:nvSpPr>
          <p:cNvPr id="80" name="A2"/>
          <p:cNvSpPr txBox="1"/>
          <p:nvPr/>
        </p:nvSpPr>
        <p:spPr>
          <a:xfrm>
            <a:off x="9547860" y="448881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</a:rPr>
              <a:t>块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185185 L -0.129479 0.11037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0" y="39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lingshotre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EDE8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9183 0.101748 C -0.0869235 0.0436617 -0.0708522 -0.0174415 -0.0221755 -0.0717303 C 0.0311534 -0.13518 0.0662662 -0.164226 0.134349 -0.197177 C 0.184096 -0.217618 0.207425 -0.219182 0.253606 -0.217845 C 0.294915 -0.212034 0.31074 -0.195501 0.339305 -0.184329 " pathEditMode="relative" rAng="0" ptsTypes="AAAAA">
                                      <p:cBhvr>
                                        <p:cTn id="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00" y="-159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</p:childTnLst>
        </p:cTn>
      </p:par>
    </p:tnLst>
    <p:bldLst>
      <p:bldP spid="63" grpId="0" bldLvl="0" animBg="1"/>
      <p:bldP spid="63" grpId="1" bldLvl="0" animBg="1"/>
      <p:bldP spid="21" grpId="0" bldLvl="0" animBg="1"/>
      <p:bldP spid="65" grpId="1" bldLvl="0" animBg="1"/>
      <p:bldP spid="65" grpId="2" bldLvl="0" animBg="1"/>
      <p:bldP spid="24" grpId="0" bldLvl="0" animBg="1"/>
      <p:bldP spid="24" grpId="1" bldLvl="0" animBg="1"/>
      <p:bldP spid="72" grpId="0" bldLvl="0" animBg="1"/>
      <p:bldP spid="72" grpId="1" bldLvl="0" animBg="1"/>
      <p:bldP spid="80" grpId="0" bldLvl="0" animBg="1"/>
      <p:bldP spid="80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11985" y="2428240"/>
            <a:ext cx="12365355" cy="1940560"/>
            <a:chOff x="1066" y="3939"/>
            <a:chExt cx="19473" cy="3056"/>
          </a:xfrm>
        </p:grpSpPr>
        <p:grpSp>
          <p:nvGrpSpPr>
            <p:cNvPr id="3" name="组合 2"/>
            <p:cNvGrpSpPr/>
            <p:nvPr/>
          </p:nvGrpSpPr>
          <p:grpSpPr>
            <a:xfrm>
              <a:off x="1616" y="6173"/>
              <a:ext cx="16788" cy="822"/>
              <a:chOff x="7216" y="6185"/>
              <a:chExt cx="16788" cy="822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216" y="6185"/>
                <a:ext cx="3632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Lesson 10</a:t>
                </a:r>
                <a:endPara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694" y="6185"/>
                <a:ext cx="12310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May I sit here</a:t>
                </a:r>
                <a:r>
                  <a:rPr lang="zh-CN" altLang="en-US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？</a:t>
                </a: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066" y="3939"/>
              <a:ext cx="19473" cy="2113"/>
              <a:chOff x="6666" y="3951"/>
              <a:chExt cx="19473" cy="2113"/>
            </a:xfrm>
          </p:grpSpPr>
          <p:sp>
            <p:nvSpPr>
              <p:cNvPr id="6" name="文本框 7"/>
              <p:cNvSpPr txBox="1"/>
              <p:nvPr/>
            </p:nvSpPr>
            <p:spPr>
              <a:xfrm>
                <a:off x="6667" y="4612"/>
                <a:ext cx="19472" cy="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第十课  </a:t>
                </a:r>
                <a:r>
                  <a:rPr lang="en-US" altLang="zh-CN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    </a:t>
                </a:r>
                <a:r>
                  <a:rPr lang="zh-CN" altLang="en-US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我能坐这儿吗？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666" y="3951"/>
                <a:ext cx="13832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 </a:t>
                </a:r>
                <a:r>
                  <a:rPr lang="en-US" altLang="zh-CN" sz="2800" dirty="0" err="1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dì</a:t>
                </a:r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  </a:t>
                </a:r>
                <a:r>
                  <a:rPr lang="en-US" altLang="zh-CN" sz="2800" dirty="0" err="1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shí</a:t>
                </a:r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  </a:t>
                </a:r>
                <a:r>
                  <a:rPr lang="en-US" altLang="zh-CN" sz="2800" dirty="0" err="1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kè</a:t>
                </a:r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            </a:t>
                </a:r>
                <a:r>
                  <a:rPr lang="en-US" altLang="zh-CN" sz="2800" dirty="0" err="1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wǒ</a:t>
                </a:r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</a:t>
                </a:r>
                <a:r>
                  <a:rPr lang="en-US" altLang="zh-CN" sz="2800" dirty="0" err="1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néng</a:t>
                </a:r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</a:t>
                </a:r>
                <a:r>
                  <a:rPr lang="en-US" altLang="zh-CN" sz="2800" dirty="0" err="1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zuò</a:t>
                </a:r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</a:t>
                </a:r>
                <a:r>
                  <a:rPr lang="en-US" altLang="zh-CN" sz="2800" dirty="0" err="1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zhèr</a:t>
                </a:r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ma</a:t>
                </a:r>
                <a:endPara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2153285" y="1947449"/>
            <a:ext cx="8565515" cy="2571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C:\Users\Administrator\Desktop\小红书\对外汉语战略搞钱计划\教学素材\动图\动图2_matting.gif动图2_matti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578485" y="1188720"/>
            <a:ext cx="5974080" cy="448056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 10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92513 -4.81481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5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92513 7.40741E-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-5106035" y="-4025900"/>
            <a:ext cx="24130635" cy="15265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80" h="24040">
                <a:moveTo>
                  <a:pt x="8000" y="6320"/>
                </a:moveTo>
                <a:lnTo>
                  <a:pt x="8000" y="17240"/>
                </a:lnTo>
                <a:lnTo>
                  <a:pt x="27240" y="17240"/>
                </a:lnTo>
                <a:lnTo>
                  <a:pt x="27240" y="6320"/>
                </a:lnTo>
                <a:lnTo>
                  <a:pt x="8000" y="6320"/>
                </a:lnTo>
                <a:close/>
                <a:moveTo>
                  <a:pt x="0" y="0"/>
                </a:moveTo>
                <a:lnTo>
                  <a:pt x="37880" y="0"/>
                </a:lnTo>
                <a:lnTo>
                  <a:pt x="37880" y="24040"/>
                </a:lnTo>
                <a:lnTo>
                  <a:pt x="0" y="24040"/>
                </a:lnTo>
                <a:lnTo>
                  <a:pt x="0" y="0"/>
                </a:lnTo>
                <a:close/>
              </a:path>
            </a:pathLst>
          </a:custGeom>
          <a:solidFill>
            <a:srgbClr val="F5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0" name="Y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6833" r="34667" b="6333"/>
          <a:stretch>
            <a:fillRect/>
          </a:stretch>
        </p:blipFill>
        <p:spPr>
          <a:xfrm>
            <a:off x="1503045" y="3952875"/>
            <a:ext cx="1021715" cy="2491740"/>
          </a:xfrm>
          <a:prstGeom prst="rect">
            <a:avLst/>
          </a:prstGeom>
        </p:spPr>
      </p:pic>
      <p:sp>
        <p:nvSpPr>
          <p:cNvPr id="63" name="皮筋1"/>
          <p:cNvSpPr/>
          <p:nvPr/>
        </p:nvSpPr>
        <p:spPr>
          <a:xfrm rot="19229234" flipV="1">
            <a:off x="378460" y="4432935"/>
            <a:ext cx="1335405" cy="76200"/>
          </a:xfrm>
          <a:prstGeom prst="rect">
            <a:avLst/>
          </a:prstGeom>
          <a:solidFill>
            <a:srgbClr val="2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答对啦"/>
          <p:cNvGrpSpPr/>
          <p:nvPr/>
        </p:nvGrpSpPr>
        <p:grpSpPr>
          <a:xfrm>
            <a:off x="7942580" y="194945"/>
            <a:ext cx="1457325" cy="1529080"/>
            <a:chOff x="14730" y="3918"/>
            <a:chExt cx="2295" cy="2408"/>
          </a:xfrm>
        </p:grpSpPr>
        <p:grpSp>
          <p:nvGrpSpPr>
            <p:cNvPr id="62" name="组合 61"/>
            <p:cNvGrpSpPr/>
            <p:nvPr/>
          </p:nvGrpSpPr>
          <p:grpSpPr>
            <a:xfrm>
              <a:off x="14730" y="3918"/>
              <a:ext cx="2294" cy="2408"/>
              <a:chOff x="14730" y="3918"/>
              <a:chExt cx="2294" cy="2408"/>
            </a:xfrm>
          </p:grpSpPr>
          <p:sp>
            <p:nvSpPr>
              <p:cNvPr id="48" name="云形标注 47"/>
              <p:cNvSpPr/>
              <p:nvPr/>
            </p:nvSpPr>
            <p:spPr>
              <a:xfrm>
                <a:off x="15784" y="5168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云形标注 48"/>
              <p:cNvSpPr/>
              <p:nvPr/>
            </p:nvSpPr>
            <p:spPr>
              <a:xfrm>
                <a:off x="15731" y="3918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云形标注 51"/>
              <p:cNvSpPr/>
              <p:nvPr/>
            </p:nvSpPr>
            <p:spPr>
              <a:xfrm>
                <a:off x="14730" y="4635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/>
            <p:cNvSpPr txBox="1"/>
            <p:nvPr/>
          </p:nvSpPr>
          <p:spPr>
            <a:xfrm>
              <a:off x="14769" y="4524"/>
              <a:ext cx="22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Comic Sans MS" panose="030F0702030302020204" pitchFamily="66" charset="0"/>
                </a:rPr>
                <a:t>Bingo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803900" y="2266950"/>
            <a:ext cx="6513195" cy="4157345"/>
            <a:chOff x="9140" y="3570"/>
            <a:chExt cx="10257" cy="654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17" y="8596"/>
              <a:ext cx="1275" cy="124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29" y="7423"/>
              <a:ext cx="1275" cy="124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7422937">
              <a:off x="13801" y="8398"/>
              <a:ext cx="3095" cy="34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4177063" flipH="1">
              <a:off x="15396" y="8389"/>
              <a:ext cx="3095" cy="34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9140" y="5376"/>
              <a:ext cx="3095" cy="34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12020" y="3570"/>
              <a:ext cx="3095" cy="34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15052" y="3577"/>
              <a:ext cx="3095" cy="34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6200000">
              <a:off x="16425" y="5226"/>
              <a:ext cx="3095" cy="34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6200000">
              <a:off x="16425" y="8228"/>
              <a:ext cx="3095" cy="34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0" t="21811" r="66390" b="56907"/>
            <a:stretch>
              <a:fillRect/>
            </a:stretch>
          </p:blipFill>
          <p:spPr>
            <a:xfrm>
              <a:off x="10994" y="4197"/>
              <a:ext cx="1260" cy="124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29" y="6225"/>
              <a:ext cx="1275" cy="1245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43" y="5040"/>
              <a:ext cx="1275" cy="1245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42" y="3852"/>
              <a:ext cx="1275" cy="124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2" t="22" r="33798" b="78952"/>
            <a:stretch>
              <a:fillRect/>
            </a:stretch>
          </p:blipFill>
          <p:spPr>
            <a:xfrm>
              <a:off x="11911" y="5684"/>
              <a:ext cx="1230" cy="123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1893" y="6868"/>
              <a:ext cx="1275" cy="124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214" y="9257"/>
              <a:ext cx="661" cy="64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781" y="9257"/>
              <a:ext cx="661" cy="646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349" y="9257"/>
              <a:ext cx="661" cy="646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916" y="9239"/>
              <a:ext cx="661" cy="646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483" y="9239"/>
              <a:ext cx="661" cy="646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052" y="9239"/>
              <a:ext cx="661" cy="646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606" y="9242"/>
              <a:ext cx="661" cy="646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425" y="8655"/>
              <a:ext cx="661" cy="646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052" y="8665"/>
              <a:ext cx="661" cy="646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872" y="8655"/>
              <a:ext cx="661" cy="646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499" y="8665"/>
              <a:ext cx="661" cy="646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859" y="8072"/>
              <a:ext cx="661" cy="646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486" y="8082"/>
              <a:ext cx="661" cy="646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422" y="8072"/>
              <a:ext cx="661" cy="646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049" y="8082"/>
              <a:ext cx="661" cy="646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0662" y="8034"/>
              <a:ext cx="1275" cy="1245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9603" y="5678"/>
              <a:ext cx="1275" cy="2433"/>
              <a:chOff x="5990693" y="3605642"/>
              <a:chExt cx="809625" cy="1544657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000" b="78718"/>
              <a:stretch>
                <a:fillRect/>
              </a:stretch>
            </p:blipFill>
            <p:spPr>
              <a:xfrm>
                <a:off x="5990693" y="4359724"/>
                <a:ext cx="809625" cy="790575"/>
              </a:xfrm>
              <a:prstGeom prst="rect">
                <a:avLst/>
              </a:prstGeom>
            </p:spPr>
          </p:pic>
          <p:pic>
            <p:nvPicPr>
              <p:cNvPr id="66" name="图片 6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02" t="22" r="33798" b="78952"/>
              <a:stretch>
                <a:fillRect/>
              </a:stretch>
            </p:blipFill>
            <p:spPr>
              <a:xfrm flipH="1">
                <a:off x="6016669" y="3605642"/>
                <a:ext cx="781051" cy="781050"/>
              </a:xfrm>
              <a:prstGeom prst="rect">
                <a:avLst/>
              </a:prstGeom>
            </p:spPr>
          </p:pic>
        </p:grpSp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5" y="8665"/>
              <a:ext cx="1275" cy="1245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1" y="7449"/>
              <a:ext cx="1275" cy="1245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5" y="6243"/>
              <a:ext cx="1275" cy="1245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23" y="5042"/>
              <a:ext cx="1275" cy="1245"/>
            </a:xfrm>
            <a:prstGeom prst="rect">
              <a:avLst/>
            </a:prstGeom>
          </p:spPr>
        </p:pic>
      </p:grpSp>
      <p:pic>
        <p:nvPicPr>
          <p:cNvPr id="9" name="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299">
            <a:off x="6817270" y="4406470"/>
            <a:ext cx="789231" cy="789231"/>
          </a:xfrm>
          <a:prstGeom prst="rect">
            <a:avLst/>
          </a:prstGeom>
        </p:spPr>
      </p:pic>
      <p:pic>
        <p:nvPicPr>
          <p:cNvPr id="10" name="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025" y="5055870"/>
            <a:ext cx="1290320" cy="1290320"/>
          </a:xfrm>
          <a:prstGeom prst="rect">
            <a:avLst/>
          </a:prstGeom>
        </p:spPr>
      </p:pic>
      <p:pic>
        <p:nvPicPr>
          <p:cNvPr id="8" name="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60" y="1160145"/>
            <a:ext cx="1651000" cy="1441450"/>
          </a:xfrm>
          <a:prstGeom prst="rect">
            <a:avLst/>
          </a:prstGeom>
        </p:spPr>
      </p:pic>
      <p:pic>
        <p:nvPicPr>
          <p:cNvPr id="19" name="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85" y="2266950"/>
            <a:ext cx="1651000" cy="1441450"/>
          </a:xfrm>
          <a:prstGeom prst="rect">
            <a:avLst/>
          </a:prstGeom>
        </p:spPr>
      </p:pic>
      <p:pic>
        <p:nvPicPr>
          <p:cNvPr id="20" name="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35" y="1102360"/>
            <a:ext cx="1651000" cy="1441450"/>
          </a:xfrm>
          <a:prstGeom prst="rect">
            <a:avLst/>
          </a:prstGeom>
        </p:spPr>
      </p:pic>
      <p:sp>
        <p:nvSpPr>
          <p:cNvPr id="21" name="A"/>
          <p:cNvSpPr txBox="1"/>
          <p:nvPr/>
        </p:nvSpPr>
        <p:spPr>
          <a:xfrm>
            <a:off x="8111490" y="2335530"/>
            <a:ext cx="1221740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</a:rPr>
              <a:t>个</a:t>
            </a:r>
          </a:p>
        </p:txBody>
      </p:sp>
      <p:pic>
        <p:nvPicPr>
          <p:cNvPr id="64" name="鸟" descr="C:\Users\五月小奶昔\Desktop\图片4.png图片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20445523">
            <a:off x="1530985" y="3688080"/>
            <a:ext cx="1232535" cy="1212215"/>
          </a:xfrm>
          <a:prstGeom prst="rect">
            <a:avLst/>
          </a:prstGeom>
        </p:spPr>
      </p:pic>
      <p:sp>
        <p:nvSpPr>
          <p:cNvPr id="65" name="皮筋2"/>
          <p:cNvSpPr/>
          <p:nvPr/>
        </p:nvSpPr>
        <p:spPr>
          <a:xfrm rot="20758779">
            <a:off x="483235" y="4702175"/>
            <a:ext cx="1774190" cy="97790"/>
          </a:xfrm>
          <a:prstGeom prst="rect">
            <a:avLst/>
          </a:prstGeom>
          <a:solidFill>
            <a:srgbClr val="2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6833" r="48856" b="40015"/>
          <a:stretch>
            <a:fillRect/>
          </a:stretch>
        </p:blipFill>
        <p:spPr>
          <a:xfrm>
            <a:off x="1503045" y="3964305"/>
            <a:ext cx="527685" cy="1438910"/>
          </a:xfrm>
          <a:prstGeom prst="rect">
            <a:avLst/>
          </a:prstGeom>
        </p:spPr>
      </p:pic>
      <p:sp>
        <p:nvSpPr>
          <p:cNvPr id="24" name="A2"/>
          <p:cNvSpPr txBox="1"/>
          <p:nvPr/>
        </p:nvSpPr>
        <p:spPr>
          <a:xfrm>
            <a:off x="5749925" y="343598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  <a:sym typeface="+mn-ea"/>
              </a:rPr>
              <a:t>口</a:t>
            </a:r>
          </a:p>
        </p:txBody>
      </p:sp>
      <p:sp>
        <p:nvSpPr>
          <p:cNvPr id="72" name="A2"/>
          <p:cNvSpPr txBox="1"/>
          <p:nvPr/>
        </p:nvSpPr>
        <p:spPr>
          <a:xfrm>
            <a:off x="10278110" y="230949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</a:rPr>
              <a:t>本</a:t>
            </a:r>
          </a:p>
        </p:txBody>
      </p:sp>
      <p:sp>
        <p:nvSpPr>
          <p:cNvPr id="80" name="A2"/>
          <p:cNvSpPr txBox="1"/>
          <p:nvPr/>
        </p:nvSpPr>
        <p:spPr>
          <a:xfrm>
            <a:off x="9547860" y="448881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</a:rPr>
              <a:t>块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-76200" y="948055"/>
            <a:ext cx="5561965" cy="1231900"/>
            <a:chOff x="-120" y="251"/>
            <a:chExt cx="8759" cy="1940"/>
          </a:xfrm>
        </p:grpSpPr>
        <p:sp>
          <p:nvSpPr>
            <p:cNvPr id="73" name="文本框 72"/>
            <p:cNvSpPr txBox="1"/>
            <p:nvPr/>
          </p:nvSpPr>
          <p:spPr>
            <a:xfrm>
              <a:off x="1293" y="1078"/>
              <a:ext cx="7346" cy="111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D6002D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我买一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杯子。</a:t>
              </a:r>
              <a:endParaRPr lang="en-US" altLang="zh-CN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20" y="251"/>
              <a:ext cx="1922" cy="1922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185185 L -0.129479 0.11037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0" y="39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lingshotre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EDE8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9169 0.101829 C -0.0733504 0.00877752 -0.0505241 -0.0891069 0.018612 -0.176075 C 0.0943557 -0.277718 0.144227 -0.324249 0.240926 -0.377035 C 0.311582 -0.40978 0.344717 -0.412286 0.410308 -0.410144 C 0.46898 -0.400835 0.491456 -0.37435 0.532027 -0.356453 " pathEditMode="relative" rAng="0" ptsTypes="AAAAA">
                                      <p:cBhvr>
                                        <p:cTn id="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0" y="-256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</p:childTnLst>
        </p:cTn>
      </p:par>
    </p:tnLst>
    <p:bldLst>
      <p:bldP spid="63" grpId="0" bldLvl="0" animBg="1"/>
      <p:bldP spid="63" grpId="1" bldLvl="0" animBg="1"/>
      <p:bldP spid="21" grpId="0" bldLvl="0" animBg="1"/>
      <p:bldP spid="65" grpId="1" bldLvl="0" animBg="1"/>
      <p:bldP spid="65" grpId="2" bldLvl="0" animBg="1"/>
      <p:bldP spid="24" grpId="0" bldLvl="0" animBg="1"/>
      <p:bldP spid="24" grpId="1" bldLvl="0" animBg="1"/>
      <p:bldP spid="72" grpId="0" bldLvl="0" animBg="1"/>
      <p:bldP spid="72" grpId="1" bldLvl="0" animBg="1"/>
      <p:bldP spid="80" grpId="0" bldLvl="0" animBg="1"/>
      <p:bldP spid="80" grpId="1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-5106035" y="-4025900"/>
            <a:ext cx="24130635" cy="15265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80" h="24040">
                <a:moveTo>
                  <a:pt x="8000" y="6320"/>
                </a:moveTo>
                <a:lnTo>
                  <a:pt x="8000" y="17240"/>
                </a:lnTo>
                <a:lnTo>
                  <a:pt x="27240" y="17240"/>
                </a:lnTo>
                <a:lnTo>
                  <a:pt x="27240" y="6320"/>
                </a:lnTo>
                <a:lnTo>
                  <a:pt x="8000" y="6320"/>
                </a:lnTo>
                <a:close/>
                <a:moveTo>
                  <a:pt x="0" y="0"/>
                </a:moveTo>
                <a:lnTo>
                  <a:pt x="37880" y="0"/>
                </a:lnTo>
                <a:lnTo>
                  <a:pt x="37880" y="24040"/>
                </a:lnTo>
                <a:lnTo>
                  <a:pt x="0" y="24040"/>
                </a:lnTo>
                <a:lnTo>
                  <a:pt x="0" y="0"/>
                </a:lnTo>
                <a:close/>
              </a:path>
            </a:pathLst>
          </a:custGeom>
          <a:solidFill>
            <a:srgbClr val="F5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0" name="Y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6833" r="34667" b="6333"/>
          <a:stretch>
            <a:fillRect/>
          </a:stretch>
        </p:blipFill>
        <p:spPr>
          <a:xfrm>
            <a:off x="1503045" y="3952875"/>
            <a:ext cx="1021715" cy="2491740"/>
          </a:xfrm>
          <a:prstGeom prst="rect">
            <a:avLst/>
          </a:prstGeom>
        </p:spPr>
      </p:pic>
      <p:sp>
        <p:nvSpPr>
          <p:cNvPr id="63" name="皮筋1"/>
          <p:cNvSpPr/>
          <p:nvPr/>
        </p:nvSpPr>
        <p:spPr>
          <a:xfrm rot="19229234" flipV="1">
            <a:off x="378460" y="4432935"/>
            <a:ext cx="1335405" cy="76200"/>
          </a:xfrm>
          <a:prstGeom prst="rect">
            <a:avLst/>
          </a:prstGeom>
          <a:solidFill>
            <a:srgbClr val="2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答对啦"/>
          <p:cNvGrpSpPr/>
          <p:nvPr/>
        </p:nvGrpSpPr>
        <p:grpSpPr>
          <a:xfrm>
            <a:off x="10067290" y="175260"/>
            <a:ext cx="1457325" cy="1529080"/>
            <a:chOff x="14730" y="3918"/>
            <a:chExt cx="2295" cy="2408"/>
          </a:xfrm>
        </p:grpSpPr>
        <p:grpSp>
          <p:nvGrpSpPr>
            <p:cNvPr id="62" name="组合 61"/>
            <p:cNvGrpSpPr/>
            <p:nvPr/>
          </p:nvGrpSpPr>
          <p:grpSpPr>
            <a:xfrm>
              <a:off x="14730" y="3918"/>
              <a:ext cx="2294" cy="2408"/>
              <a:chOff x="14730" y="3918"/>
              <a:chExt cx="2294" cy="2408"/>
            </a:xfrm>
          </p:grpSpPr>
          <p:sp>
            <p:nvSpPr>
              <p:cNvPr id="48" name="云形标注 47"/>
              <p:cNvSpPr/>
              <p:nvPr/>
            </p:nvSpPr>
            <p:spPr>
              <a:xfrm>
                <a:off x="15784" y="5168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云形标注 48"/>
              <p:cNvSpPr/>
              <p:nvPr/>
            </p:nvSpPr>
            <p:spPr>
              <a:xfrm>
                <a:off x="15731" y="3918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云形标注 51"/>
              <p:cNvSpPr/>
              <p:nvPr/>
            </p:nvSpPr>
            <p:spPr>
              <a:xfrm>
                <a:off x="14730" y="4635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/>
            <p:cNvSpPr txBox="1"/>
            <p:nvPr/>
          </p:nvSpPr>
          <p:spPr>
            <a:xfrm>
              <a:off x="14769" y="4524"/>
              <a:ext cx="22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Comic Sans MS" panose="030F0702030302020204" pitchFamily="66" charset="0"/>
                </a:rPr>
                <a:t>Bingo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803900" y="2266950"/>
            <a:ext cx="6513195" cy="4157345"/>
            <a:chOff x="9140" y="3570"/>
            <a:chExt cx="10257" cy="654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17" y="8596"/>
              <a:ext cx="1275" cy="124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29" y="7423"/>
              <a:ext cx="1275" cy="124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7422937">
              <a:off x="13801" y="8398"/>
              <a:ext cx="3095" cy="34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4177063" flipH="1">
              <a:off x="15396" y="8389"/>
              <a:ext cx="3095" cy="34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9140" y="5376"/>
              <a:ext cx="3095" cy="34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12020" y="3570"/>
              <a:ext cx="3095" cy="34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15052" y="3577"/>
              <a:ext cx="3095" cy="34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6200000">
              <a:off x="16425" y="5226"/>
              <a:ext cx="3095" cy="34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6200000">
              <a:off x="16425" y="8228"/>
              <a:ext cx="3095" cy="34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0" t="21811" r="66390" b="56907"/>
            <a:stretch>
              <a:fillRect/>
            </a:stretch>
          </p:blipFill>
          <p:spPr>
            <a:xfrm>
              <a:off x="10994" y="4197"/>
              <a:ext cx="1260" cy="124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29" y="6225"/>
              <a:ext cx="1275" cy="1245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43" y="5040"/>
              <a:ext cx="1275" cy="1245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42" y="3852"/>
              <a:ext cx="1275" cy="124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2" t="22" r="33798" b="78952"/>
            <a:stretch>
              <a:fillRect/>
            </a:stretch>
          </p:blipFill>
          <p:spPr>
            <a:xfrm>
              <a:off x="11911" y="5684"/>
              <a:ext cx="1230" cy="123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1893" y="6868"/>
              <a:ext cx="1275" cy="124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214" y="9257"/>
              <a:ext cx="661" cy="64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781" y="9257"/>
              <a:ext cx="661" cy="646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349" y="9257"/>
              <a:ext cx="661" cy="646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916" y="9239"/>
              <a:ext cx="661" cy="646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483" y="9239"/>
              <a:ext cx="661" cy="646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052" y="9239"/>
              <a:ext cx="661" cy="646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606" y="9242"/>
              <a:ext cx="661" cy="646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425" y="8655"/>
              <a:ext cx="661" cy="646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052" y="8665"/>
              <a:ext cx="661" cy="646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872" y="8655"/>
              <a:ext cx="661" cy="646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499" y="8665"/>
              <a:ext cx="661" cy="646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859" y="8072"/>
              <a:ext cx="661" cy="646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486" y="8082"/>
              <a:ext cx="661" cy="646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422" y="8072"/>
              <a:ext cx="661" cy="646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049" y="8082"/>
              <a:ext cx="661" cy="646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0662" y="8034"/>
              <a:ext cx="1275" cy="1245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9603" y="5678"/>
              <a:ext cx="1275" cy="2433"/>
              <a:chOff x="5990693" y="3605642"/>
              <a:chExt cx="809625" cy="1544657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000" b="78718"/>
              <a:stretch>
                <a:fillRect/>
              </a:stretch>
            </p:blipFill>
            <p:spPr>
              <a:xfrm>
                <a:off x="5990693" y="4359724"/>
                <a:ext cx="809625" cy="790575"/>
              </a:xfrm>
              <a:prstGeom prst="rect">
                <a:avLst/>
              </a:prstGeom>
            </p:spPr>
          </p:pic>
          <p:pic>
            <p:nvPicPr>
              <p:cNvPr id="66" name="图片 6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02" t="22" r="33798" b="78952"/>
              <a:stretch>
                <a:fillRect/>
              </a:stretch>
            </p:blipFill>
            <p:spPr>
              <a:xfrm flipH="1">
                <a:off x="6016669" y="3605642"/>
                <a:ext cx="781051" cy="781050"/>
              </a:xfrm>
              <a:prstGeom prst="rect">
                <a:avLst/>
              </a:prstGeom>
            </p:spPr>
          </p:pic>
        </p:grpSp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5" y="8665"/>
              <a:ext cx="1275" cy="1245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1" y="7449"/>
              <a:ext cx="1275" cy="1245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5" y="6243"/>
              <a:ext cx="1275" cy="1245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23" y="5042"/>
              <a:ext cx="1275" cy="1245"/>
            </a:xfrm>
            <a:prstGeom prst="rect">
              <a:avLst/>
            </a:prstGeom>
          </p:spPr>
        </p:pic>
      </p:grpSp>
      <p:pic>
        <p:nvPicPr>
          <p:cNvPr id="9" name="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299">
            <a:off x="6817270" y="4406470"/>
            <a:ext cx="789231" cy="789231"/>
          </a:xfrm>
          <a:prstGeom prst="rect">
            <a:avLst/>
          </a:prstGeom>
        </p:spPr>
      </p:pic>
      <p:pic>
        <p:nvPicPr>
          <p:cNvPr id="10" name="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025" y="5055870"/>
            <a:ext cx="1290320" cy="1290320"/>
          </a:xfrm>
          <a:prstGeom prst="rect">
            <a:avLst/>
          </a:prstGeom>
        </p:spPr>
      </p:pic>
      <p:pic>
        <p:nvPicPr>
          <p:cNvPr id="8" name="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570" y="1140460"/>
            <a:ext cx="1651000" cy="1441450"/>
          </a:xfrm>
          <a:prstGeom prst="rect">
            <a:avLst/>
          </a:prstGeom>
        </p:spPr>
      </p:pic>
      <p:pic>
        <p:nvPicPr>
          <p:cNvPr id="19" name="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85" y="2266950"/>
            <a:ext cx="1651000" cy="1441450"/>
          </a:xfrm>
          <a:prstGeom prst="rect">
            <a:avLst/>
          </a:prstGeom>
        </p:spPr>
      </p:pic>
      <p:pic>
        <p:nvPicPr>
          <p:cNvPr id="20" name="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255" y="1127760"/>
            <a:ext cx="1651000" cy="1441450"/>
          </a:xfrm>
          <a:prstGeom prst="rect">
            <a:avLst/>
          </a:prstGeom>
        </p:spPr>
      </p:pic>
      <p:sp>
        <p:nvSpPr>
          <p:cNvPr id="21" name="A"/>
          <p:cNvSpPr txBox="1"/>
          <p:nvPr/>
        </p:nvSpPr>
        <p:spPr>
          <a:xfrm>
            <a:off x="10236200" y="2315845"/>
            <a:ext cx="1221740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</a:rPr>
              <a:t>本</a:t>
            </a:r>
          </a:p>
        </p:txBody>
      </p:sp>
      <p:pic>
        <p:nvPicPr>
          <p:cNvPr id="64" name="鸟" descr="C:\Users\五月小奶昔\Desktop\图片3.png图片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20445523">
            <a:off x="1506220" y="3705225"/>
            <a:ext cx="1282065" cy="1177925"/>
          </a:xfrm>
          <a:prstGeom prst="rect">
            <a:avLst/>
          </a:prstGeom>
        </p:spPr>
      </p:pic>
      <p:sp>
        <p:nvSpPr>
          <p:cNvPr id="65" name="皮筋2"/>
          <p:cNvSpPr/>
          <p:nvPr/>
        </p:nvSpPr>
        <p:spPr>
          <a:xfrm rot="20758779">
            <a:off x="483235" y="4702175"/>
            <a:ext cx="1774190" cy="97790"/>
          </a:xfrm>
          <a:prstGeom prst="rect">
            <a:avLst/>
          </a:prstGeom>
          <a:solidFill>
            <a:srgbClr val="2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6833" r="48856" b="40015"/>
          <a:stretch>
            <a:fillRect/>
          </a:stretch>
        </p:blipFill>
        <p:spPr>
          <a:xfrm>
            <a:off x="1503045" y="3964305"/>
            <a:ext cx="527685" cy="1438910"/>
          </a:xfrm>
          <a:prstGeom prst="rect">
            <a:avLst/>
          </a:prstGeom>
        </p:spPr>
      </p:pic>
      <p:sp>
        <p:nvSpPr>
          <p:cNvPr id="24" name="A2"/>
          <p:cNvSpPr txBox="1"/>
          <p:nvPr/>
        </p:nvSpPr>
        <p:spPr>
          <a:xfrm>
            <a:off x="5749925" y="343598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  <a:sym typeface="+mn-ea"/>
              </a:rPr>
              <a:t>口</a:t>
            </a:r>
          </a:p>
        </p:txBody>
      </p:sp>
      <p:sp>
        <p:nvSpPr>
          <p:cNvPr id="72" name="A2"/>
          <p:cNvSpPr txBox="1"/>
          <p:nvPr/>
        </p:nvSpPr>
        <p:spPr>
          <a:xfrm>
            <a:off x="8164830" y="233489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</a:rPr>
              <a:t>个</a:t>
            </a:r>
          </a:p>
        </p:txBody>
      </p:sp>
      <p:sp>
        <p:nvSpPr>
          <p:cNvPr id="80" name="A2"/>
          <p:cNvSpPr txBox="1"/>
          <p:nvPr/>
        </p:nvSpPr>
        <p:spPr>
          <a:xfrm>
            <a:off x="9547860" y="448881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</a:rPr>
              <a:t>块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90170" y="1014730"/>
            <a:ext cx="5395595" cy="1348105"/>
            <a:chOff x="142" y="68"/>
            <a:chExt cx="8497" cy="2123"/>
          </a:xfrm>
        </p:grpSpPr>
        <p:sp>
          <p:nvSpPr>
            <p:cNvPr id="73" name="文本框 72"/>
            <p:cNvSpPr txBox="1"/>
            <p:nvPr/>
          </p:nvSpPr>
          <p:spPr>
            <a:xfrm>
              <a:off x="1293" y="1078"/>
              <a:ext cx="7346" cy="111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6EE9E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我有五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汉语书。</a:t>
              </a:r>
              <a:endParaRPr lang="en-US" altLang="zh-CN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2" y="68"/>
              <a:ext cx="1799" cy="179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185185 L -0.129479 0.11037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0" y="39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lingshotre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EDE8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9133 0.101829 C -0.0595359 0.00877752 -0.029845 -0.0891069 0.0600823 -0.176075 C 0.158604 -0.277718 0.223473 -0.324249 0.349252 -0.377035 C 0.441157 -0.40978 0.484256 -0.412286 0.569573 -0.410144 C 0.645889 -0.400835 0.675124 -0.37435 0.727896 -0.356453 " pathEditMode="relative" rAng="0" ptsTypes="AAAAA">
                                      <p:cBhvr>
                                        <p:cTn id="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00" y="-256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</p:childTnLst>
        </p:cTn>
      </p:par>
    </p:tnLst>
    <p:bldLst>
      <p:bldP spid="63" grpId="0" bldLvl="0" animBg="1"/>
      <p:bldP spid="63" grpId="1" bldLvl="0" animBg="1"/>
      <p:bldP spid="21" grpId="0" bldLvl="0" animBg="1"/>
      <p:bldP spid="65" grpId="1" bldLvl="0" animBg="1"/>
      <p:bldP spid="65" grpId="2" bldLvl="0" animBg="1"/>
      <p:bldP spid="24" grpId="0" bldLvl="0" animBg="1"/>
      <p:bldP spid="24" grpId="1" bldLvl="0" animBg="1"/>
      <p:bldP spid="72" grpId="0" bldLvl="0" animBg="1"/>
      <p:bldP spid="72" grpId="1" bldLvl="0" animBg="1"/>
      <p:bldP spid="80" grpId="0" bldLvl="0" animBg="1"/>
      <p:bldP spid="80" grpId="1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-5106035" y="-4025900"/>
            <a:ext cx="24130635" cy="15265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80" h="24040">
                <a:moveTo>
                  <a:pt x="8000" y="6320"/>
                </a:moveTo>
                <a:lnTo>
                  <a:pt x="8000" y="17240"/>
                </a:lnTo>
                <a:lnTo>
                  <a:pt x="27240" y="17240"/>
                </a:lnTo>
                <a:lnTo>
                  <a:pt x="27240" y="6320"/>
                </a:lnTo>
                <a:lnTo>
                  <a:pt x="8000" y="6320"/>
                </a:lnTo>
                <a:close/>
                <a:moveTo>
                  <a:pt x="0" y="0"/>
                </a:moveTo>
                <a:lnTo>
                  <a:pt x="37880" y="0"/>
                </a:lnTo>
                <a:lnTo>
                  <a:pt x="37880" y="24040"/>
                </a:lnTo>
                <a:lnTo>
                  <a:pt x="0" y="24040"/>
                </a:lnTo>
                <a:lnTo>
                  <a:pt x="0" y="0"/>
                </a:lnTo>
                <a:close/>
              </a:path>
            </a:pathLst>
          </a:custGeom>
          <a:solidFill>
            <a:srgbClr val="F5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0" name="Y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6833" r="34667" b="6333"/>
          <a:stretch>
            <a:fillRect/>
          </a:stretch>
        </p:blipFill>
        <p:spPr>
          <a:xfrm>
            <a:off x="1503045" y="3952875"/>
            <a:ext cx="1021715" cy="2491740"/>
          </a:xfrm>
          <a:prstGeom prst="rect">
            <a:avLst/>
          </a:prstGeom>
        </p:spPr>
      </p:pic>
      <p:sp>
        <p:nvSpPr>
          <p:cNvPr id="63" name="皮筋1"/>
          <p:cNvSpPr/>
          <p:nvPr/>
        </p:nvSpPr>
        <p:spPr>
          <a:xfrm rot="19229234" flipV="1">
            <a:off x="378460" y="4432935"/>
            <a:ext cx="1335405" cy="76200"/>
          </a:xfrm>
          <a:prstGeom prst="rect">
            <a:avLst/>
          </a:prstGeom>
          <a:solidFill>
            <a:srgbClr val="2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5803900" y="2266950"/>
            <a:ext cx="6513195" cy="4157345"/>
            <a:chOff x="9140" y="3570"/>
            <a:chExt cx="10257" cy="654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17" y="8596"/>
              <a:ext cx="1275" cy="124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29" y="7423"/>
              <a:ext cx="1275" cy="124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7422937">
              <a:off x="13801" y="8398"/>
              <a:ext cx="3095" cy="34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4177063" flipH="1">
              <a:off x="15396" y="8389"/>
              <a:ext cx="3095" cy="34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9140" y="5376"/>
              <a:ext cx="3095" cy="34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12020" y="3570"/>
              <a:ext cx="3095" cy="34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0800000">
              <a:off x="15052" y="3577"/>
              <a:ext cx="3095" cy="34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6200000">
              <a:off x="16425" y="5226"/>
              <a:ext cx="3095" cy="34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9" t="43129" r="1200" b="50974"/>
            <a:stretch>
              <a:fillRect/>
            </a:stretch>
          </p:blipFill>
          <p:spPr>
            <a:xfrm rot="16200000">
              <a:off x="16425" y="8228"/>
              <a:ext cx="3095" cy="34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0" t="21811" r="66390" b="56907"/>
            <a:stretch>
              <a:fillRect/>
            </a:stretch>
          </p:blipFill>
          <p:spPr>
            <a:xfrm>
              <a:off x="10994" y="4197"/>
              <a:ext cx="1260" cy="124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29" y="6225"/>
              <a:ext cx="1275" cy="1245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43" y="5040"/>
              <a:ext cx="1275" cy="1245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3242" y="3852"/>
              <a:ext cx="1275" cy="124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2" t="22" r="33798" b="78952"/>
            <a:stretch>
              <a:fillRect/>
            </a:stretch>
          </p:blipFill>
          <p:spPr>
            <a:xfrm>
              <a:off x="11911" y="5684"/>
              <a:ext cx="1230" cy="123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1893" y="6868"/>
              <a:ext cx="1275" cy="124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214" y="9257"/>
              <a:ext cx="661" cy="64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781" y="9257"/>
              <a:ext cx="661" cy="646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349" y="9257"/>
              <a:ext cx="661" cy="646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916" y="9239"/>
              <a:ext cx="661" cy="646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483" y="9239"/>
              <a:ext cx="661" cy="646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052" y="9239"/>
              <a:ext cx="661" cy="646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606" y="9242"/>
              <a:ext cx="661" cy="646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425" y="8655"/>
              <a:ext cx="661" cy="646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052" y="8665"/>
              <a:ext cx="661" cy="646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872" y="8655"/>
              <a:ext cx="661" cy="646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499" y="8665"/>
              <a:ext cx="661" cy="646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1859" y="8072"/>
              <a:ext cx="661" cy="646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2486" y="8082"/>
              <a:ext cx="661" cy="646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9422" y="8072"/>
              <a:ext cx="661" cy="646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99" r="91181" b="2564"/>
            <a:stretch>
              <a:fillRect/>
            </a:stretch>
          </p:blipFill>
          <p:spPr>
            <a:xfrm>
              <a:off x="10049" y="8082"/>
              <a:ext cx="661" cy="646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0662" y="8034"/>
              <a:ext cx="1275" cy="1245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9603" y="5678"/>
              <a:ext cx="1275" cy="2433"/>
              <a:chOff x="5990693" y="3605642"/>
              <a:chExt cx="809625" cy="1544657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000" b="78718"/>
              <a:stretch>
                <a:fillRect/>
              </a:stretch>
            </p:blipFill>
            <p:spPr>
              <a:xfrm>
                <a:off x="5990693" y="4359724"/>
                <a:ext cx="809625" cy="790575"/>
              </a:xfrm>
              <a:prstGeom prst="rect">
                <a:avLst/>
              </a:prstGeom>
            </p:spPr>
          </p:pic>
          <p:pic>
            <p:nvPicPr>
              <p:cNvPr id="66" name="图片 6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02" t="22" r="33798" b="78952"/>
              <a:stretch>
                <a:fillRect/>
              </a:stretch>
            </p:blipFill>
            <p:spPr>
              <a:xfrm flipH="1">
                <a:off x="6016669" y="3605642"/>
                <a:ext cx="781051" cy="781050"/>
              </a:xfrm>
              <a:prstGeom prst="rect">
                <a:avLst/>
              </a:prstGeom>
            </p:spPr>
          </p:pic>
        </p:grpSp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5" y="8665"/>
              <a:ext cx="1275" cy="1245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1" y="7449"/>
              <a:ext cx="1275" cy="1245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05" y="6243"/>
              <a:ext cx="1275" cy="1245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00" b="78718"/>
            <a:stretch>
              <a:fillRect/>
            </a:stretch>
          </p:blipFill>
          <p:spPr>
            <a:xfrm>
              <a:off x="18123" y="5042"/>
              <a:ext cx="1275" cy="1245"/>
            </a:xfrm>
            <a:prstGeom prst="rect">
              <a:avLst/>
            </a:prstGeom>
          </p:spPr>
        </p:pic>
      </p:grpSp>
      <p:pic>
        <p:nvPicPr>
          <p:cNvPr id="9" name="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299">
            <a:off x="6817270" y="4406470"/>
            <a:ext cx="789231" cy="789231"/>
          </a:xfrm>
          <a:prstGeom prst="rect">
            <a:avLst/>
          </a:prstGeom>
        </p:spPr>
      </p:pic>
      <p:pic>
        <p:nvPicPr>
          <p:cNvPr id="8" name="2" descr="C:\Users\五月小奶昔\Desktop\图片1.png图片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598025" y="5018405"/>
            <a:ext cx="1337945" cy="1337945"/>
          </a:xfrm>
          <a:prstGeom prst="rect">
            <a:avLst/>
          </a:prstGeom>
        </p:spPr>
      </p:pic>
      <p:pic>
        <p:nvPicPr>
          <p:cNvPr id="19" name="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85" y="2266950"/>
            <a:ext cx="1651000" cy="1441450"/>
          </a:xfrm>
          <a:prstGeom prst="rect">
            <a:avLst/>
          </a:prstGeom>
        </p:spPr>
      </p:pic>
      <p:pic>
        <p:nvPicPr>
          <p:cNvPr id="20" name="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255" y="1127760"/>
            <a:ext cx="1651000" cy="144145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-16568" y="951917"/>
            <a:ext cx="5502630" cy="1181000"/>
            <a:chOff x="-277371" y="592954"/>
            <a:chExt cx="5502630" cy="1181000"/>
          </a:xfrm>
        </p:grpSpPr>
        <p:sp>
          <p:nvSpPr>
            <p:cNvPr id="73" name="文本框 72"/>
            <p:cNvSpPr txBox="1"/>
            <p:nvPr/>
          </p:nvSpPr>
          <p:spPr>
            <a:xfrm>
              <a:off x="560549" y="1062542"/>
              <a:ext cx="4664710" cy="7067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1DB2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椅子八十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钱。</a:t>
              </a:r>
              <a:endParaRPr lang="en-US" altLang="zh-CN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277371" y="592954"/>
              <a:ext cx="1181000" cy="1181000"/>
            </a:xfrm>
            <a:prstGeom prst="rect">
              <a:avLst/>
            </a:prstGeom>
          </p:spPr>
        </p:pic>
      </p:grpSp>
      <p:sp>
        <p:nvSpPr>
          <p:cNvPr id="21" name="A"/>
          <p:cNvSpPr txBox="1"/>
          <p:nvPr/>
        </p:nvSpPr>
        <p:spPr>
          <a:xfrm>
            <a:off x="9606915" y="4495800"/>
            <a:ext cx="1221740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</a:rPr>
              <a:t>块</a:t>
            </a:r>
          </a:p>
        </p:txBody>
      </p:sp>
      <p:pic>
        <p:nvPicPr>
          <p:cNvPr id="64" name="鸟" descr="C:\Users\五月小奶昔\Desktop\图片1.png图片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20925523">
            <a:off x="1506220" y="3623628"/>
            <a:ext cx="1282065" cy="1187450"/>
          </a:xfrm>
          <a:prstGeom prst="rect">
            <a:avLst/>
          </a:prstGeom>
        </p:spPr>
      </p:pic>
      <p:sp>
        <p:nvSpPr>
          <p:cNvPr id="65" name="皮筋2"/>
          <p:cNvSpPr/>
          <p:nvPr/>
        </p:nvSpPr>
        <p:spPr>
          <a:xfrm rot="20758779">
            <a:off x="483235" y="4702175"/>
            <a:ext cx="1774190" cy="97790"/>
          </a:xfrm>
          <a:prstGeom prst="rect">
            <a:avLst/>
          </a:prstGeom>
          <a:solidFill>
            <a:srgbClr val="2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0" b="96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6833" r="48856" b="40015"/>
          <a:stretch>
            <a:fillRect/>
          </a:stretch>
        </p:blipFill>
        <p:spPr>
          <a:xfrm>
            <a:off x="1503045" y="3964305"/>
            <a:ext cx="527685" cy="1438910"/>
          </a:xfrm>
          <a:prstGeom prst="rect">
            <a:avLst/>
          </a:prstGeom>
        </p:spPr>
      </p:pic>
      <p:sp>
        <p:nvSpPr>
          <p:cNvPr id="24" name="A2"/>
          <p:cNvSpPr txBox="1"/>
          <p:nvPr/>
        </p:nvSpPr>
        <p:spPr>
          <a:xfrm>
            <a:off x="5749925" y="343598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  <a:sym typeface="+mn-ea"/>
              </a:rPr>
              <a:t>口</a:t>
            </a:r>
          </a:p>
        </p:txBody>
      </p:sp>
      <p:sp>
        <p:nvSpPr>
          <p:cNvPr id="72" name="A2"/>
          <p:cNvSpPr txBox="1"/>
          <p:nvPr/>
        </p:nvSpPr>
        <p:spPr>
          <a:xfrm>
            <a:off x="8164830" y="233489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</a:rPr>
              <a:t>个</a:t>
            </a:r>
          </a:p>
        </p:txBody>
      </p:sp>
      <p:pic>
        <p:nvPicPr>
          <p:cNvPr id="17" name="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305" y="1127760"/>
            <a:ext cx="1651000" cy="1441450"/>
          </a:xfrm>
          <a:prstGeom prst="rect">
            <a:avLst/>
          </a:prstGeom>
        </p:spPr>
      </p:pic>
      <p:sp>
        <p:nvSpPr>
          <p:cNvPr id="29" name="A2"/>
          <p:cNvSpPr txBox="1"/>
          <p:nvPr/>
        </p:nvSpPr>
        <p:spPr>
          <a:xfrm>
            <a:off x="10088880" y="2334895"/>
            <a:ext cx="134048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22B14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icrosoft Sans Serif" panose="020B0604020202020204" pitchFamily="34" charset="0"/>
              </a:rPr>
              <a:t>本</a:t>
            </a:r>
          </a:p>
        </p:txBody>
      </p:sp>
      <p:grpSp>
        <p:nvGrpSpPr>
          <p:cNvPr id="77" name="答对啦"/>
          <p:cNvGrpSpPr/>
          <p:nvPr/>
        </p:nvGrpSpPr>
        <p:grpSpPr>
          <a:xfrm>
            <a:off x="9453245" y="4921885"/>
            <a:ext cx="1457325" cy="1529080"/>
            <a:chOff x="14730" y="3918"/>
            <a:chExt cx="2295" cy="2408"/>
          </a:xfrm>
        </p:grpSpPr>
        <p:grpSp>
          <p:nvGrpSpPr>
            <p:cNvPr id="62" name="组合 61"/>
            <p:cNvGrpSpPr/>
            <p:nvPr/>
          </p:nvGrpSpPr>
          <p:grpSpPr>
            <a:xfrm>
              <a:off x="14730" y="3918"/>
              <a:ext cx="2294" cy="2408"/>
              <a:chOff x="14730" y="3918"/>
              <a:chExt cx="2294" cy="2408"/>
            </a:xfrm>
          </p:grpSpPr>
          <p:sp>
            <p:nvSpPr>
              <p:cNvPr id="48" name="云形标注 47"/>
              <p:cNvSpPr/>
              <p:nvPr/>
            </p:nvSpPr>
            <p:spPr>
              <a:xfrm>
                <a:off x="15784" y="5168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云形标注 48"/>
              <p:cNvSpPr/>
              <p:nvPr/>
            </p:nvSpPr>
            <p:spPr>
              <a:xfrm>
                <a:off x="15731" y="3918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云形标注 51"/>
              <p:cNvSpPr/>
              <p:nvPr/>
            </p:nvSpPr>
            <p:spPr>
              <a:xfrm>
                <a:off x="14730" y="4635"/>
                <a:ext cx="1241" cy="1159"/>
              </a:xfrm>
              <a:prstGeom prst="cloudCallout">
                <a:avLst>
                  <a:gd name="adj1" fmla="val 24573"/>
                  <a:gd name="adj2" fmla="val -21745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/>
            <p:cNvSpPr txBox="1"/>
            <p:nvPr/>
          </p:nvSpPr>
          <p:spPr>
            <a:xfrm>
              <a:off x="14769" y="4524"/>
              <a:ext cx="22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Comic Sans MS" panose="030F0702030302020204" pitchFamily="66" charset="0"/>
                </a:rPr>
                <a:t>Bingo</a:t>
              </a:r>
            </a:p>
          </p:txBody>
        </p:sp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185185 L -0.129479 0.11037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0" y="39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lingshotre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EDE8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153 0.0999241 C -0.065906 0.107734 -0.0388806 0.115949 0.0429735 0.123248 C 0.132651 0.131779 0.191696 0.135684 0.306183 0.140114 C 0.389837 0.142862 0.429067 0.143073 0.506725 0.142893 C 0.576189 0.142112 0.6028 0.139889 0.650834 0.138387 " pathEditMode="relative" rAng="0" ptsTypes="AAAAA">
                                      <p:cBhvr>
                                        <p:cTn id="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00" y="22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警告-系统警告回答错误-游戏提示_爱给网_aige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63" grpId="0" bldLvl="0" animBg="1"/>
      <p:bldP spid="63" grpId="1" bldLvl="0" animBg="1"/>
      <p:bldP spid="21" grpId="0" bldLvl="0" animBg="1"/>
      <p:bldP spid="65" grpId="1" bldLvl="0" animBg="1"/>
      <p:bldP spid="65" grpId="2" bldLvl="0" animBg="1"/>
      <p:bldP spid="24" grpId="0" bldLvl="0" animBg="1"/>
      <p:bldP spid="24" grpId="1" bldLvl="0" animBg="1"/>
      <p:bldP spid="72" grpId="0" bldLvl="0" animBg="1"/>
      <p:bldP spid="72" grpId="1" bldLvl="0" animBg="1"/>
      <p:bldP spid="29" grpId="0" bldLvl="0" animBg="1"/>
      <p:bldP spid="29" grpId="1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072188" y="1628775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695383" y="1628775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6072188" y="3933825"/>
            <a:ext cx="2144395" cy="2145030"/>
            <a:chOff x="7023900" y="1357298"/>
            <a:chExt cx="2143140" cy="2143934"/>
          </a:xfrm>
        </p:grpSpPr>
        <p:sp>
          <p:nvSpPr>
            <p:cNvPr id="10" name="矩形 9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0" idx="1"/>
              <a:endCxn id="10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695383" y="3933825"/>
            <a:ext cx="2144395" cy="2145030"/>
            <a:chOff x="7023900" y="1357298"/>
            <a:chExt cx="2143140" cy="2143934"/>
          </a:xfrm>
        </p:grpSpPr>
        <p:sp>
          <p:nvSpPr>
            <p:cNvPr id="23" name="矩形 2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stCxn id="23" idx="0"/>
              <a:endCxn id="2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23" idx="1"/>
              <a:endCxn id="2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3654425" y="1070610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sh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à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g</a:t>
            </a:r>
          </a:p>
        </p:txBody>
      </p:sp>
      <p:sp>
        <p:nvSpPr>
          <p:cNvPr id="82" name="文本框 7"/>
          <p:cNvSpPr txBox="1"/>
          <p:nvPr/>
        </p:nvSpPr>
        <p:spPr>
          <a:xfrm>
            <a:off x="6073140" y="105219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à</a:t>
            </a:r>
          </a:p>
        </p:txBody>
      </p:sp>
      <p:sp>
        <p:nvSpPr>
          <p:cNvPr id="84" name="文本框 7"/>
          <p:cNvSpPr txBox="1"/>
          <p:nvPr/>
        </p:nvSpPr>
        <p:spPr>
          <a:xfrm>
            <a:off x="3695065" y="6078855"/>
            <a:ext cx="21450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běn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5" name="文本框 7"/>
          <p:cNvSpPr txBox="1"/>
          <p:nvPr/>
        </p:nvSpPr>
        <p:spPr>
          <a:xfrm>
            <a:off x="6073140" y="6078855"/>
            <a:ext cx="21443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mò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68140" y="2140585"/>
            <a:ext cx="1200150" cy="1200150"/>
            <a:chOff x="1544" y="2605"/>
            <a:chExt cx="1890" cy="1890"/>
          </a:xfrm>
        </p:grpSpPr>
        <p:sp>
          <p:nvSpPr>
            <p:cNvPr id="67601" name="Freeform 17"/>
            <p:cNvSpPr/>
            <p:nvPr/>
          </p:nvSpPr>
          <p:spPr bwMode="auto">
            <a:xfrm>
              <a:off x="2319" y="2605"/>
              <a:ext cx="220" cy="1710"/>
            </a:xfrm>
            <a:custGeom>
              <a:avLst/>
              <a:gdLst/>
              <a:ahLst/>
              <a:cxnLst>
                <a:cxn ang="0">
                  <a:pos x="80" y="223"/>
                </a:cxn>
                <a:cxn ang="0">
                  <a:pos x="80" y="263"/>
                </a:cxn>
                <a:cxn ang="0">
                  <a:pos x="72" y="302"/>
                </a:cxn>
                <a:cxn ang="0">
                  <a:pos x="72" y="350"/>
                </a:cxn>
                <a:cxn ang="0">
                  <a:pos x="72" y="406"/>
                </a:cxn>
                <a:cxn ang="0">
                  <a:pos x="72" y="462"/>
                </a:cxn>
                <a:cxn ang="0">
                  <a:pos x="72" y="533"/>
                </a:cxn>
                <a:cxn ang="0">
                  <a:pos x="64" y="605"/>
                </a:cxn>
                <a:cxn ang="0">
                  <a:pos x="64" y="684"/>
                </a:cxn>
                <a:cxn ang="0">
                  <a:pos x="16" y="684"/>
                </a:cxn>
                <a:cxn ang="0">
                  <a:pos x="16" y="684"/>
                </a:cxn>
                <a:cxn ang="0">
                  <a:pos x="24" y="668"/>
                </a:cxn>
                <a:cxn ang="0">
                  <a:pos x="24" y="661"/>
                </a:cxn>
                <a:cxn ang="0">
                  <a:pos x="24" y="637"/>
                </a:cxn>
                <a:cxn ang="0">
                  <a:pos x="24" y="621"/>
                </a:cxn>
                <a:cxn ang="0">
                  <a:pos x="24" y="589"/>
                </a:cxn>
                <a:cxn ang="0">
                  <a:pos x="24" y="557"/>
                </a:cxn>
                <a:cxn ang="0">
                  <a:pos x="24" y="525"/>
                </a:cxn>
                <a:cxn ang="0">
                  <a:pos x="32" y="454"/>
                </a:cxn>
                <a:cxn ang="0">
                  <a:pos x="32" y="374"/>
                </a:cxn>
                <a:cxn ang="0">
                  <a:pos x="32" y="294"/>
                </a:cxn>
                <a:cxn ang="0">
                  <a:pos x="32" y="215"/>
                </a:cxn>
                <a:cxn ang="0">
                  <a:pos x="32" y="175"/>
                </a:cxn>
                <a:cxn ang="0">
                  <a:pos x="24" y="135"/>
                </a:cxn>
                <a:cxn ang="0">
                  <a:pos x="24" y="111"/>
                </a:cxn>
                <a:cxn ang="0">
                  <a:pos x="24" y="88"/>
                </a:cxn>
                <a:cxn ang="0">
                  <a:pos x="24" y="64"/>
                </a:cxn>
                <a:cxn ang="0">
                  <a:pos x="16" y="48"/>
                </a:cxn>
                <a:cxn ang="0">
                  <a:pos x="16" y="40"/>
                </a:cxn>
                <a:cxn ang="0">
                  <a:pos x="16" y="32"/>
                </a:cxn>
                <a:cxn ang="0">
                  <a:pos x="8" y="32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24" y="0"/>
                </a:cxn>
                <a:cxn ang="0">
                  <a:pos x="40" y="0"/>
                </a:cxn>
                <a:cxn ang="0">
                  <a:pos x="56" y="8"/>
                </a:cxn>
                <a:cxn ang="0">
                  <a:pos x="72" y="16"/>
                </a:cxn>
                <a:cxn ang="0">
                  <a:pos x="80" y="24"/>
                </a:cxn>
                <a:cxn ang="0">
                  <a:pos x="88" y="24"/>
                </a:cxn>
                <a:cxn ang="0">
                  <a:pos x="88" y="32"/>
                </a:cxn>
                <a:cxn ang="0">
                  <a:pos x="88" y="40"/>
                </a:cxn>
                <a:cxn ang="0">
                  <a:pos x="88" y="56"/>
                </a:cxn>
                <a:cxn ang="0">
                  <a:pos x="88" y="64"/>
                </a:cxn>
                <a:cxn ang="0">
                  <a:pos x="88" y="72"/>
                </a:cxn>
                <a:cxn ang="0">
                  <a:pos x="80" y="88"/>
                </a:cxn>
                <a:cxn ang="0">
                  <a:pos x="80" y="103"/>
                </a:cxn>
                <a:cxn ang="0">
                  <a:pos x="80" y="119"/>
                </a:cxn>
                <a:cxn ang="0">
                  <a:pos x="80" y="143"/>
                </a:cxn>
                <a:cxn ang="0">
                  <a:pos x="80" y="167"/>
                </a:cxn>
                <a:cxn ang="0">
                  <a:pos x="80" y="191"/>
                </a:cxn>
                <a:cxn ang="0">
                  <a:pos x="80" y="223"/>
                </a:cxn>
                <a:cxn ang="0">
                  <a:pos x="80" y="223"/>
                </a:cxn>
              </a:cxnLst>
              <a:rect l="0" t="0" r="r" b="b"/>
              <a:pathLst>
                <a:path w="88" h="684">
                  <a:moveTo>
                    <a:pt x="80" y="223"/>
                  </a:moveTo>
                  <a:lnTo>
                    <a:pt x="80" y="263"/>
                  </a:lnTo>
                  <a:lnTo>
                    <a:pt x="72" y="302"/>
                  </a:lnTo>
                  <a:lnTo>
                    <a:pt x="72" y="350"/>
                  </a:lnTo>
                  <a:lnTo>
                    <a:pt x="72" y="406"/>
                  </a:lnTo>
                  <a:lnTo>
                    <a:pt x="72" y="462"/>
                  </a:lnTo>
                  <a:lnTo>
                    <a:pt x="72" y="533"/>
                  </a:lnTo>
                  <a:lnTo>
                    <a:pt x="64" y="605"/>
                  </a:lnTo>
                  <a:lnTo>
                    <a:pt x="64" y="684"/>
                  </a:lnTo>
                  <a:lnTo>
                    <a:pt x="16" y="684"/>
                  </a:lnTo>
                  <a:lnTo>
                    <a:pt x="16" y="684"/>
                  </a:lnTo>
                  <a:lnTo>
                    <a:pt x="24" y="668"/>
                  </a:lnTo>
                  <a:lnTo>
                    <a:pt x="24" y="661"/>
                  </a:lnTo>
                  <a:lnTo>
                    <a:pt x="24" y="637"/>
                  </a:lnTo>
                  <a:lnTo>
                    <a:pt x="24" y="621"/>
                  </a:lnTo>
                  <a:lnTo>
                    <a:pt x="24" y="589"/>
                  </a:lnTo>
                  <a:lnTo>
                    <a:pt x="24" y="557"/>
                  </a:lnTo>
                  <a:lnTo>
                    <a:pt x="24" y="525"/>
                  </a:lnTo>
                  <a:lnTo>
                    <a:pt x="32" y="454"/>
                  </a:lnTo>
                  <a:lnTo>
                    <a:pt x="32" y="374"/>
                  </a:lnTo>
                  <a:lnTo>
                    <a:pt x="32" y="294"/>
                  </a:lnTo>
                  <a:lnTo>
                    <a:pt x="32" y="215"/>
                  </a:lnTo>
                  <a:lnTo>
                    <a:pt x="32" y="175"/>
                  </a:lnTo>
                  <a:lnTo>
                    <a:pt x="24" y="135"/>
                  </a:lnTo>
                  <a:lnTo>
                    <a:pt x="24" y="111"/>
                  </a:lnTo>
                  <a:lnTo>
                    <a:pt x="24" y="88"/>
                  </a:lnTo>
                  <a:lnTo>
                    <a:pt x="24" y="64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56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32"/>
                  </a:lnTo>
                  <a:lnTo>
                    <a:pt x="88" y="40"/>
                  </a:lnTo>
                  <a:lnTo>
                    <a:pt x="88" y="56"/>
                  </a:lnTo>
                  <a:lnTo>
                    <a:pt x="88" y="64"/>
                  </a:lnTo>
                  <a:lnTo>
                    <a:pt x="88" y="72"/>
                  </a:lnTo>
                  <a:lnTo>
                    <a:pt x="80" y="88"/>
                  </a:lnTo>
                  <a:lnTo>
                    <a:pt x="80" y="103"/>
                  </a:lnTo>
                  <a:lnTo>
                    <a:pt x="80" y="119"/>
                  </a:lnTo>
                  <a:lnTo>
                    <a:pt x="80" y="143"/>
                  </a:lnTo>
                  <a:lnTo>
                    <a:pt x="80" y="167"/>
                  </a:lnTo>
                  <a:lnTo>
                    <a:pt x="80" y="191"/>
                  </a:lnTo>
                  <a:lnTo>
                    <a:pt x="80" y="223"/>
                  </a:lnTo>
                  <a:lnTo>
                    <a:pt x="80" y="22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02" name="Freeform 18"/>
            <p:cNvSpPr/>
            <p:nvPr/>
          </p:nvSpPr>
          <p:spPr bwMode="auto">
            <a:xfrm>
              <a:off x="2459" y="3222"/>
              <a:ext cx="638" cy="198"/>
            </a:xfrm>
            <a:custGeom>
              <a:avLst/>
              <a:gdLst/>
              <a:ahLst/>
              <a:cxnLst>
                <a:cxn ang="0">
                  <a:pos x="207" y="0"/>
                </a:cxn>
                <a:cxn ang="0">
                  <a:pos x="215" y="0"/>
                </a:cxn>
                <a:cxn ang="0">
                  <a:pos x="223" y="8"/>
                </a:cxn>
                <a:cxn ang="0">
                  <a:pos x="231" y="8"/>
                </a:cxn>
                <a:cxn ang="0">
                  <a:pos x="247" y="16"/>
                </a:cxn>
                <a:cxn ang="0">
                  <a:pos x="247" y="24"/>
                </a:cxn>
                <a:cxn ang="0">
                  <a:pos x="255" y="32"/>
                </a:cxn>
                <a:cxn ang="0">
                  <a:pos x="255" y="32"/>
                </a:cxn>
                <a:cxn ang="0">
                  <a:pos x="255" y="39"/>
                </a:cxn>
                <a:cxn ang="0">
                  <a:pos x="255" y="39"/>
                </a:cxn>
                <a:cxn ang="0">
                  <a:pos x="247" y="39"/>
                </a:cxn>
                <a:cxn ang="0">
                  <a:pos x="239" y="47"/>
                </a:cxn>
                <a:cxn ang="0">
                  <a:pos x="223" y="47"/>
                </a:cxn>
                <a:cxn ang="0">
                  <a:pos x="215" y="55"/>
                </a:cxn>
                <a:cxn ang="0">
                  <a:pos x="191" y="55"/>
                </a:cxn>
                <a:cxn ang="0">
                  <a:pos x="175" y="63"/>
                </a:cxn>
                <a:cxn ang="0">
                  <a:pos x="135" y="71"/>
                </a:cxn>
                <a:cxn ang="0">
                  <a:pos x="96" y="79"/>
                </a:cxn>
                <a:cxn ang="0">
                  <a:pos x="48" y="79"/>
                </a:cxn>
                <a:cxn ang="0">
                  <a:pos x="0" y="79"/>
                </a:cxn>
                <a:cxn ang="0">
                  <a:pos x="0" y="47"/>
                </a:cxn>
                <a:cxn ang="0">
                  <a:pos x="32" y="39"/>
                </a:cxn>
                <a:cxn ang="0">
                  <a:pos x="56" y="39"/>
                </a:cxn>
                <a:cxn ang="0">
                  <a:pos x="88" y="32"/>
                </a:cxn>
                <a:cxn ang="0">
                  <a:pos x="119" y="24"/>
                </a:cxn>
                <a:cxn ang="0">
                  <a:pos x="143" y="8"/>
                </a:cxn>
                <a:cxn ang="0">
                  <a:pos x="167" y="0"/>
                </a:cxn>
                <a:cxn ang="0">
                  <a:pos x="191" y="0"/>
                </a:cxn>
                <a:cxn ang="0">
                  <a:pos x="207" y="0"/>
                </a:cxn>
                <a:cxn ang="0">
                  <a:pos x="207" y="0"/>
                </a:cxn>
              </a:cxnLst>
              <a:rect l="0" t="0" r="r" b="b"/>
              <a:pathLst>
                <a:path w="255" h="79">
                  <a:moveTo>
                    <a:pt x="207" y="0"/>
                  </a:moveTo>
                  <a:lnTo>
                    <a:pt x="215" y="0"/>
                  </a:lnTo>
                  <a:lnTo>
                    <a:pt x="223" y="8"/>
                  </a:lnTo>
                  <a:lnTo>
                    <a:pt x="231" y="8"/>
                  </a:lnTo>
                  <a:lnTo>
                    <a:pt x="247" y="16"/>
                  </a:lnTo>
                  <a:lnTo>
                    <a:pt x="247" y="24"/>
                  </a:lnTo>
                  <a:lnTo>
                    <a:pt x="255" y="32"/>
                  </a:lnTo>
                  <a:lnTo>
                    <a:pt x="255" y="32"/>
                  </a:lnTo>
                  <a:lnTo>
                    <a:pt x="255" y="39"/>
                  </a:lnTo>
                  <a:lnTo>
                    <a:pt x="255" y="39"/>
                  </a:lnTo>
                  <a:lnTo>
                    <a:pt x="247" y="39"/>
                  </a:lnTo>
                  <a:lnTo>
                    <a:pt x="239" y="47"/>
                  </a:lnTo>
                  <a:lnTo>
                    <a:pt x="223" y="47"/>
                  </a:lnTo>
                  <a:lnTo>
                    <a:pt x="215" y="55"/>
                  </a:lnTo>
                  <a:lnTo>
                    <a:pt x="191" y="55"/>
                  </a:lnTo>
                  <a:lnTo>
                    <a:pt x="175" y="63"/>
                  </a:lnTo>
                  <a:lnTo>
                    <a:pt x="135" y="71"/>
                  </a:lnTo>
                  <a:lnTo>
                    <a:pt x="96" y="79"/>
                  </a:lnTo>
                  <a:lnTo>
                    <a:pt x="48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32" y="39"/>
                  </a:lnTo>
                  <a:lnTo>
                    <a:pt x="56" y="39"/>
                  </a:lnTo>
                  <a:lnTo>
                    <a:pt x="88" y="32"/>
                  </a:lnTo>
                  <a:lnTo>
                    <a:pt x="119" y="24"/>
                  </a:lnTo>
                  <a:lnTo>
                    <a:pt x="143" y="8"/>
                  </a:lnTo>
                  <a:lnTo>
                    <a:pt x="167" y="0"/>
                  </a:lnTo>
                  <a:lnTo>
                    <a:pt x="191" y="0"/>
                  </a:lnTo>
                  <a:lnTo>
                    <a:pt x="207" y="0"/>
                  </a:lnTo>
                  <a:lnTo>
                    <a:pt x="20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03" name="Freeform 19"/>
            <p:cNvSpPr/>
            <p:nvPr/>
          </p:nvSpPr>
          <p:spPr bwMode="auto">
            <a:xfrm>
              <a:off x="1544" y="4157"/>
              <a:ext cx="1890" cy="338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24" y="79"/>
                </a:cxn>
                <a:cxn ang="0">
                  <a:pos x="56" y="79"/>
                </a:cxn>
                <a:cxn ang="0">
                  <a:pos x="95" y="71"/>
                </a:cxn>
                <a:cxn ang="0">
                  <a:pos x="119" y="71"/>
                </a:cxn>
                <a:cxn ang="0">
                  <a:pos x="175" y="63"/>
                </a:cxn>
                <a:cxn ang="0">
                  <a:pos x="215" y="55"/>
                </a:cxn>
                <a:cxn ang="0">
                  <a:pos x="263" y="47"/>
                </a:cxn>
                <a:cxn ang="0">
                  <a:pos x="318" y="40"/>
                </a:cxn>
                <a:cxn ang="0">
                  <a:pos x="382" y="32"/>
                </a:cxn>
                <a:cxn ang="0">
                  <a:pos x="493" y="16"/>
                </a:cxn>
                <a:cxn ang="0">
                  <a:pos x="581" y="8"/>
                </a:cxn>
                <a:cxn ang="0">
                  <a:pos x="637" y="0"/>
                </a:cxn>
                <a:cxn ang="0">
                  <a:pos x="661" y="0"/>
                </a:cxn>
                <a:cxn ang="0">
                  <a:pos x="684" y="8"/>
                </a:cxn>
                <a:cxn ang="0">
                  <a:pos x="716" y="24"/>
                </a:cxn>
                <a:cxn ang="0">
                  <a:pos x="748" y="47"/>
                </a:cxn>
                <a:cxn ang="0">
                  <a:pos x="756" y="63"/>
                </a:cxn>
                <a:cxn ang="0">
                  <a:pos x="756" y="79"/>
                </a:cxn>
                <a:cxn ang="0">
                  <a:pos x="748" y="79"/>
                </a:cxn>
                <a:cxn ang="0">
                  <a:pos x="740" y="79"/>
                </a:cxn>
                <a:cxn ang="0">
                  <a:pos x="724" y="79"/>
                </a:cxn>
                <a:cxn ang="0">
                  <a:pos x="692" y="79"/>
                </a:cxn>
                <a:cxn ang="0">
                  <a:pos x="653" y="79"/>
                </a:cxn>
                <a:cxn ang="0">
                  <a:pos x="565" y="71"/>
                </a:cxn>
                <a:cxn ang="0">
                  <a:pos x="541" y="71"/>
                </a:cxn>
                <a:cxn ang="0">
                  <a:pos x="517" y="71"/>
                </a:cxn>
                <a:cxn ang="0">
                  <a:pos x="470" y="71"/>
                </a:cxn>
                <a:cxn ang="0">
                  <a:pos x="390" y="79"/>
                </a:cxn>
                <a:cxn ang="0">
                  <a:pos x="286" y="95"/>
                </a:cxn>
                <a:cxn ang="0">
                  <a:pos x="183" y="111"/>
                </a:cxn>
                <a:cxn ang="0">
                  <a:pos x="127" y="119"/>
                </a:cxn>
                <a:cxn ang="0">
                  <a:pos x="88" y="127"/>
                </a:cxn>
                <a:cxn ang="0">
                  <a:pos x="64" y="135"/>
                </a:cxn>
                <a:cxn ang="0">
                  <a:pos x="48" y="135"/>
                </a:cxn>
                <a:cxn ang="0">
                  <a:pos x="32" y="127"/>
                </a:cxn>
                <a:cxn ang="0">
                  <a:pos x="16" y="111"/>
                </a:cxn>
                <a:cxn ang="0">
                  <a:pos x="0" y="95"/>
                </a:cxn>
                <a:cxn ang="0">
                  <a:pos x="0" y="87"/>
                </a:cxn>
              </a:cxnLst>
              <a:rect l="0" t="0" r="r" b="b"/>
              <a:pathLst>
                <a:path w="756" h="135">
                  <a:moveTo>
                    <a:pt x="0" y="87"/>
                  </a:moveTo>
                  <a:lnTo>
                    <a:pt x="0" y="87"/>
                  </a:lnTo>
                  <a:lnTo>
                    <a:pt x="16" y="79"/>
                  </a:lnTo>
                  <a:lnTo>
                    <a:pt x="24" y="79"/>
                  </a:lnTo>
                  <a:lnTo>
                    <a:pt x="40" y="79"/>
                  </a:lnTo>
                  <a:lnTo>
                    <a:pt x="56" y="79"/>
                  </a:lnTo>
                  <a:lnTo>
                    <a:pt x="72" y="79"/>
                  </a:lnTo>
                  <a:lnTo>
                    <a:pt x="95" y="71"/>
                  </a:lnTo>
                  <a:lnTo>
                    <a:pt x="103" y="71"/>
                  </a:lnTo>
                  <a:lnTo>
                    <a:pt x="119" y="71"/>
                  </a:lnTo>
                  <a:lnTo>
                    <a:pt x="143" y="71"/>
                  </a:lnTo>
                  <a:lnTo>
                    <a:pt x="175" y="63"/>
                  </a:lnTo>
                  <a:lnTo>
                    <a:pt x="199" y="63"/>
                  </a:lnTo>
                  <a:lnTo>
                    <a:pt x="215" y="55"/>
                  </a:lnTo>
                  <a:lnTo>
                    <a:pt x="239" y="55"/>
                  </a:lnTo>
                  <a:lnTo>
                    <a:pt x="263" y="47"/>
                  </a:lnTo>
                  <a:lnTo>
                    <a:pt x="286" y="47"/>
                  </a:lnTo>
                  <a:lnTo>
                    <a:pt x="318" y="40"/>
                  </a:lnTo>
                  <a:lnTo>
                    <a:pt x="350" y="40"/>
                  </a:lnTo>
                  <a:lnTo>
                    <a:pt x="382" y="32"/>
                  </a:lnTo>
                  <a:lnTo>
                    <a:pt x="438" y="24"/>
                  </a:lnTo>
                  <a:lnTo>
                    <a:pt x="493" y="16"/>
                  </a:lnTo>
                  <a:lnTo>
                    <a:pt x="541" y="16"/>
                  </a:lnTo>
                  <a:lnTo>
                    <a:pt x="581" y="8"/>
                  </a:lnTo>
                  <a:lnTo>
                    <a:pt x="613" y="0"/>
                  </a:lnTo>
                  <a:lnTo>
                    <a:pt x="637" y="0"/>
                  </a:lnTo>
                  <a:lnTo>
                    <a:pt x="653" y="0"/>
                  </a:lnTo>
                  <a:lnTo>
                    <a:pt x="661" y="0"/>
                  </a:lnTo>
                  <a:lnTo>
                    <a:pt x="668" y="0"/>
                  </a:lnTo>
                  <a:lnTo>
                    <a:pt x="684" y="8"/>
                  </a:lnTo>
                  <a:lnTo>
                    <a:pt x="700" y="16"/>
                  </a:lnTo>
                  <a:lnTo>
                    <a:pt x="716" y="24"/>
                  </a:lnTo>
                  <a:lnTo>
                    <a:pt x="732" y="32"/>
                  </a:lnTo>
                  <a:lnTo>
                    <a:pt x="748" y="47"/>
                  </a:lnTo>
                  <a:lnTo>
                    <a:pt x="756" y="55"/>
                  </a:lnTo>
                  <a:lnTo>
                    <a:pt x="756" y="63"/>
                  </a:lnTo>
                  <a:lnTo>
                    <a:pt x="756" y="71"/>
                  </a:lnTo>
                  <a:lnTo>
                    <a:pt x="756" y="79"/>
                  </a:lnTo>
                  <a:lnTo>
                    <a:pt x="756" y="79"/>
                  </a:lnTo>
                  <a:lnTo>
                    <a:pt x="748" y="79"/>
                  </a:lnTo>
                  <a:lnTo>
                    <a:pt x="748" y="79"/>
                  </a:lnTo>
                  <a:lnTo>
                    <a:pt x="740" y="79"/>
                  </a:lnTo>
                  <a:lnTo>
                    <a:pt x="732" y="79"/>
                  </a:lnTo>
                  <a:lnTo>
                    <a:pt x="724" y="79"/>
                  </a:lnTo>
                  <a:lnTo>
                    <a:pt x="708" y="79"/>
                  </a:lnTo>
                  <a:lnTo>
                    <a:pt x="692" y="79"/>
                  </a:lnTo>
                  <a:lnTo>
                    <a:pt x="668" y="79"/>
                  </a:lnTo>
                  <a:lnTo>
                    <a:pt x="653" y="79"/>
                  </a:lnTo>
                  <a:lnTo>
                    <a:pt x="605" y="71"/>
                  </a:lnTo>
                  <a:lnTo>
                    <a:pt x="565" y="71"/>
                  </a:lnTo>
                  <a:lnTo>
                    <a:pt x="549" y="71"/>
                  </a:lnTo>
                  <a:lnTo>
                    <a:pt x="541" y="71"/>
                  </a:lnTo>
                  <a:lnTo>
                    <a:pt x="525" y="71"/>
                  </a:lnTo>
                  <a:lnTo>
                    <a:pt x="517" y="71"/>
                  </a:lnTo>
                  <a:lnTo>
                    <a:pt x="493" y="71"/>
                  </a:lnTo>
                  <a:lnTo>
                    <a:pt x="470" y="71"/>
                  </a:lnTo>
                  <a:lnTo>
                    <a:pt x="430" y="79"/>
                  </a:lnTo>
                  <a:lnTo>
                    <a:pt x="390" y="79"/>
                  </a:lnTo>
                  <a:lnTo>
                    <a:pt x="342" y="87"/>
                  </a:lnTo>
                  <a:lnTo>
                    <a:pt x="286" y="95"/>
                  </a:lnTo>
                  <a:lnTo>
                    <a:pt x="239" y="103"/>
                  </a:lnTo>
                  <a:lnTo>
                    <a:pt x="183" y="111"/>
                  </a:lnTo>
                  <a:lnTo>
                    <a:pt x="151" y="119"/>
                  </a:lnTo>
                  <a:lnTo>
                    <a:pt x="127" y="119"/>
                  </a:lnTo>
                  <a:lnTo>
                    <a:pt x="111" y="127"/>
                  </a:lnTo>
                  <a:lnTo>
                    <a:pt x="88" y="127"/>
                  </a:lnTo>
                  <a:lnTo>
                    <a:pt x="80" y="135"/>
                  </a:lnTo>
                  <a:lnTo>
                    <a:pt x="64" y="135"/>
                  </a:lnTo>
                  <a:lnTo>
                    <a:pt x="56" y="135"/>
                  </a:lnTo>
                  <a:lnTo>
                    <a:pt x="48" y="135"/>
                  </a:lnTo>
                  <a:lnTo>
                    <a:pt x="40" y="135"/>
                  </a:lnTo>
                  <a:lnTo>
                    <a:pt x="32" y="127"/>
                  </a:lnTo>
                  <a:lnTo>
                    <a:pt x="24" y="119"/>
                  </a:lnTo>
                  <a:lnTo>
                    <a:pt x="16" y="111"/>
                  </a:lnTo>
                  <a:lnTo>
                    <a:pt x="8" y="103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87"/>
                  </a:lnTo>
                  <a:lnTo>
                    <a:pt x="0" y="8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" name="Freeform 17"/>
          <p:cNvSpPr/>
          <p:nvPr/>
        </p:nvSpPr>
        <p:spPr bwMode="auto">
          <a:xfrm>
            <a:off x="4659948" y="2140268"/>
            <a:ext cx="139700" cy="1085850"/>
          </a:xfrm>
          <a:custGeom>
            <a:avLst/>
            <a:gdLst/>
            <a:ahLst/>
            <a:cxnLst>
              <a:cxn ang="0">
                <a:pos x="80" y="223"/>
              </a:cxn>
              <a:cxn ang="0">
                <a:pos x="80" y="263"/>
              </a:cxn>
              <a:cxn ang="0">
                <a:pos x="72" y="302"/>
              </a:cxn>
              <a:cxn ang="0">
                <a:pos x="72" y="350"/>
              </a:cxn>
              <a:cxn ang="0">
                <a:pos x="72" y="406"/>
              </a:cxn>
              <a:cxn ang="0">
                <a:pos x="72" y="462"/>
              </a:cxn>
              <a:cxn ang="0">
                <a:pos x="72" y="533"/>
              </a:cxn>
              <a:cxn ang="0">
                <a:pos x="64" y="605"/>
              </a:cxn>
              <a:cxn ang="0">
                <a:pos x="64" y="684"/>
              </a:cxn>
              <a:cxn ang="0">
                <a:pos x="16" y="684"/>
              </a:cxn>
              <a:cxn ang="0">
                <a:pos x="16" y="684"/>
              </a:cxn>
              <a:cxn ang="0">
                <a:pos x="24" y="668"/>
              </a:cxn>
              <a:cxn ang="0">
                <a:pos x="24" y="661"/>
              </a:cxn>
              <a:cxn ang="0">
                <a:pos x="24" y="637"/>
              </a:cxn>
              <a:cxn ang="0">
                <a:pos x="24" y="621"/>
              </a:cxn>
              <a:cxn ang="0">
                <a:pos x="24" y="589"/>
              </a:cxn>
              <a:cxn ang="0">
                <a:pos x="24" y="557"/>
              </a:cxn>
              <a:cxn ang="0">
                <a:pos x="24" y="525"/>
              </a:cxn>
              <a:cxn ang="0">
                <a:pos x="32" y="454"/>
              </a:cxn>
              <a:cxn ang="0">
                <a:pos x="32" y="374"/>
              </a:cxn>
              <a:cxn ang="0">
                <a:pos x="32" y="294"/>
              </a:cxn>
              <a:cxn ang="0">
                <a:pos x="32" y="215"/>
              </a:cxn>
              <a:cxn ang="0">
                <a:pos x="32" y="175"/>
              </a:cxn>
              <a:cxn ang="0">
                <a:pos x="24" y="135"/>
              </a:cxn>
              <a:cxn ang="0">
                <a:pos x="24" y="111"/>
              </a:cxn>
              <a:cxn ang="0">
                <a:pos x="24" y="88"/>
              </a:cxn>
              <a:cxn ang="0">
                <a:pos x="24" y="64"/>
              </a:cxn>
              <a:cxn ang="0">
                <a:pos x="16" y="48"/>
              </a:cxn>
              <a:cxn ang="0">
                <a:pos x="16" y="40"/>
              </a:cxn>
              <a:cxn ang="0">
                <a:pos x="16" y="32"/>
              </a:cxn>
              <a:cxn ang="0">
                <a:pos x="8" y="32"/>
              </a:cxn>
              <a:cxn ang="0">
                <a:pos x="0" y="24"/>
              </a:cxn>
              <a:cxn ang="0">
                <a:pos x="0" y="16"/>
              </a:cxn>
              <a:cxn ang="0">
                <a:pos x="0" y="8"/>
              </a:cxn>
              <a:cxn ang="0">
                <a:pos x="0" y="0"/>
              </a:cxn>
              <a:cxn ang="0">
                <a:pos x="8" y="0"/>
              </a:cxn>
              <a:cxn ang="0">
                <a:pos x="24" y="0"/>
              </a:cxn>
              <a:cxn ang="0">
                <a:pos x="40" y="0"/>
              </a:cxn>
              <a:cxn ang="0">
                <a:pos x="56" y="8"/>
              </a:cxn>
              <a:cxn ang="0">
                <a:pos x="72" y="16"/>
              </a:cxn>
              <a:cxn ang="0">
                <a:pos x="80" y="24"/>
              </a:cxn>
              <a:cxn ang="0">
                <a:pos x="88" y="24"/>
              </a:cxn>
              <a:cxn ang="0">
                <a:pos x="88" y="32"/>
              </a:cxn>
              <a:cxn ang="0">
                <a:pos x="88" y="40"/>
              </a:cxn>
              <a:cxn ang="0">
                <a:pos x="88" y="56"/>
              </a:cxn>
              <a:cxn ang="0">
                <a:pos x="88" y="64"/>
              </a:cxn>
              <a:cxn ang="0">
                <a:pos x="88" y="72"/>
              </a:cxn>
              <a:cxn ang="0">
                <a:pos x="80" y="88"/>
              </a:cxn>
              <a:cxn ang="0">
                <a:pos x="80" y="103"/>
              </a:cxn>
              <a:cxn ang="0">
                <a:pos x="80" y="119"/>
              </a:cxn>
              <a:cxn ang="0">
                <a:pos x="80" y="143"/>
              </a:cxn>
              <a:cxn ang="0">
                <a:pos x="80" y="167"/>
              </a:cxn>
              <a:cxn ang="0">
                <a:pos x="80" y="191"/>
              </a:cxn>
              <a:cxn ang="0">
                <a:pos x="80" y="223"/>
              </a:cxn>
              <a:cxn ang="0">
                <a:pos x="80" y="223"/>
              </a:cxn>
            </a:cxnLst>
            <a:rect l="0" t="0" r="r" b="b"/>
            <a:pathLst>
              <a:path w="88" h="684">
                <a:moveTo>
                  <a:pt x="80" y="223"/>
                </a:moveTo>
                <a:lnTo>
                  <a:pt x="80" y="263"/>
                </a:lnTo>
                <a:lnTo>
                  <a:pt x="72" y="302"/>
                </a:lnTo>
                <a:lnTo>
                  <a:pt x="72" y="350"/>
                </a:lnTo>
                <a:lnTo>
                  <a:pt x="72" y="406"/>
                </a:lnTo>
                <a:lnTo>
                  <a:pt x="72" y="462"/>
                </a:lnTo>
                <a:lnTo>
                  <a:pt x="72" y="533"/>
                </a:lnTo>
                <a:lnTo>
                  <a:pt x="64" y="605"/>
                </a:lnTo>
                <a:lnTo>
                  <a:pt x="64" y="684"/>
                </a:lnTo>
                <a:lnTo>
                  <a:pt x="16" y="684"/>
                </a:lnTo>
                <a:lnTo>
                  <a:pt x="16" y="684"/>
                </a:lnTo>
                <a:lnTo>
                  <a:pt x="24" y="668"/>
                </a:lnTo>
                <a:lnTo>
                  <a:pt x="24" y="661"/>
                </a:lnTo>
                <a:lnTo>
                  <a:pt x="24" y="637"/>
                </a:lnTo>
                <a:lnTo>
                  <a:pt x="24" y="621"/>
                </a:lnTo>
                <a:lnTo>
                  <a:pt x="24" y="589"/>
                </a:lnTo>
                <a:lnTo>
                  <a:pt x="24" y="557"/>
                </a:lnTo>
                <a:lnTo>
                  <a:pt x="24" y="525"/>
                </a:lnTo>
                <a:lnTo>
                  <a:pt x="32" y="454"/>
                </a:lnTo>
                <a:lnTo>
                  <a:pt x="32" y="374"/>
                </a:lnTo>
                <a:lnTo>
                  <a:pt x="32" y="294"/>
                </a:lnTo>
                <a:lnTo>
                  <a:pt x="32" y="215"/>
                </a:lnTo>
                <a:lnTo>
                  <a:pt x="32" y="175"/>
                </a:lnTo>
                <a:lnTo>
                  <a:pt x="24" y="135"/>
                </a:lnTo>
                <a:lnTo>
                  <a:pt x="24" y="111"/>
                </a:lnTo>
                <a:lnTo>
                  <a:pt x="24" y="88"/>
                </a:lnTo>
                <a:lnTo>
                  <a:pt x="24" y="64"/>
                </a:lnTo>
                <a:lnTo>
                  <a:pt x="16" y="48"/>
                </a:lnTo>
                <a:lnTo>
                  <a:pt x="16" y="40"/>
                </a:lnTo>
                <a:lnTo>
                  <a:pt x="16" y="32"/>
                </a:lnTo>
                <a:lnTo>
                  <a:pt x="8" y="32"/>
                </a:lnTo>
                <a:lnTo>
                  <a:pt x="0" y="24"/>
                </a:lnTo>
                <a:lnTo>
                  <a:pt x="0" y="16"/>
                </a:lnTo>
                <a:lnTo>
                  <a:pt x="0" y="8"/>
                </a:lnTo>
                <a:lnTo>
                  <a:pt x="0" y="0"/>
                </a:lnTo>
                <a:lnTo>
                  <a:pt x="8" y="0"/>
                </a:lnTo>
                <a:lnTo>
                  <a:pt x="24" y="0"/>
                </a:lnTo>
                <a:lnTo>
                  <a:pt x="40" y="0"/>
                </a:lnTo>
                <a:lnTo>
                  <a:pt x="56" y="8"/>
                </a:lnTo>
                <a:lnTo>
                  <a:pt x="72" y="16"/>
                </a:lnTo>
                <a:lnTo>
                  <a:pt x="80" y="24"/>
                </a:lnTo>
                <a:lnTo>
                  <a:pt x="88" y="24"/>
                </a:lnTo>
                <a:lnTo>
                  <a:pt x="88" y="32"/>
                </a:lnTo>
                <a:lnTo>
                  <a:pt x="88" y="40"/>
                </a:lnTo>
                <a:lnTo>
                  <a:pt x="88" y="56"/>
                </a:lnTo>
                <a:lnTo>
                  <a:pt x="88" y="64"/>
                </a:lnTo>
                <a:lnTo>
                  <a:pt x="88" y="72"/>
                </a:lnTo>
                <a:lnTo>
                  <a:pt x="80" y="88"/>
                </a:lnTo>
                <a:lnTo>
                  <a:pt x="80" y="103"/>
                </a:lnTo>
                <a:lnTo>
                  <a:pt x="80" y="119"/>
                </a:lnTo>
                <a:lnTo>
                  <a:pt x="80" y="143"/>
                </a:lnTo>
                <a:lnTo>
                  <a:pt x="80" y="167"/>
                </a:lnTo>
                <a:lnTo>
                  <a:pt x="80" y="191"/>
                </a:lnTo>
                <a:lnTo>
                  <a:pt x="80" y="223"/>
                </a:lnTo>
                <a:lnTo>
                  <a:pt x="80" y="223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4748848" y="2532380"/>
            <a:ext cx="404813" cy="125413"/>
          </a:xfrm>
          <a:custGeom>
            <a:avLst/>
            <a:gdLst/>
            <a:ahLst/>
            <a:cxnLst>
              <a:cxn ang="0">
                <a:pos x="207" y="0"/>
              </a:cxn>
              <a:cxn ang="0">
                <a:pos x="215" y="0"/>
              </a:cxn>
              <a:cxn ang="0">
                <a:pos x="223" y="8"/>
              </a:cxn>
              <a:cxn ang="0">
                <a:pos x="231" y="8"/>
              </a:cxn>
              <a:cxn ang="0">
                <a:pos x="247" y="16"/>
              </a:cxn>
              <a:cxn ang="0">
                <a:pos x="247" y="24"/>
              </a:cxn>
              <a:cxn ang="0">
                <a:pos x="255" y="32"/>
              </a:cxn>
              <a:cxn ang="0">
                <a:pos x="255" y="32"/>
              </a:cxn>
              <a:cxn ang="0">
                <a:pos x="255" y="39"/>
              </a:cxn>
              <a:cxn ang="0">
                <a:pos x="255" y="39"/>
              </a:cxn>
              <a:cxn ang="0">
                <a:pos x="247" y="39"/>
              </a:cxn>
              <a:cxn ang="0">
                <a:pos x="239" y="47"/>
              </a:cxn>
              <a:cxn ang="0">
                <a:pos x="223" y="47"/>
              </a:cxn>
              <a:cxn ang="0">
                <a:pos x="215" y="55"/>
              </a:cxn>
              <a:cxn ang="0">
                <a:pos x="191" y="55"/>
              </a:cxn>
              <a:cxn ang="0">
                <a:pos x="175" y="63"/>
              </a:cxn>
              <a:cxn ang="0">
                <a:pos x="135" y="71"/>
              </a:cxn>
              <a:cxn ang="0">
                <a:pos x="96" y="79"/>
              </a:cxn>
              <a:cxn ang="0">
                <a:pos x="48" y="79"/>
              </a:cxn>
              <a:cxn ang="0">
                <a:pos x="0" y="79"/>
              </a:cxn>
              <a:cxn ang="0">
                <a:pos x="0" y="47"/>
              </a:cxn>
              <a:cxn ang="0">
                <a:pos x="32" y="39"/>
              </a:cxn>
              <a:cxn ang="0">
                <a:pos x="56" y="39"/>
              </a:cxn>
              <a:cxn ang="0">
                <a:pos x="88" y="32"/>
              </a:cxn>
              <a:cxn ang="0">
                <a:pos x="119" y="24"/>
              </a:cxn>
              <a:cxn ang="0">
                <a:pos x="143" y="8"/>
              </a:cxn>
              <a:cxn ang="0">
                <a:pos x="167" y="0"/>
              </a:cxn>
              <a:cxn ang="0">
                <a:pos x="191" y="0"/>
              </a:cxn>
              <a:cxn ang="0">
                <a:pos x="207" y="0"/>
              </a:cxn>
              <a:cxn ang="0">
                <a:pos x="207" y="0"/>
              </a:cxn>
            </a:cxnLst>
            <a:rect l="0" t="0" r="r" b="b"/>
            <a:pathLst>
              <a:path w="255" h="79">
                <a:moveTo>
                  <a:pt x="207" y="0"/>
                </a:moveTo>
                <a:lnTo>
                  <a:pt x="215" y="0"/>
                </a:lnTo>
                <a:lnTo>
                  <a:pt x="223" y="8"/>
                </a:lnTo>
                <a:lnTo>
                  <a:pt x="231" y="8"/>
                </a:lnTo>
                <a:lnTo>
                  <a:pt x="247" y="16"/>
                </a:lnTo>
                <a:lnTo>
                  <a:pt x="247" y="24"/>
                </a:lnTo>
                <a:lnTo>
                  <a:pt x="255" y="32"/>
                </a:lnTo>
                <a:lnTo>
                  <a:pt x="255" y="32"/>
                </a:lnTo>
                <a:lnTo>
                  <a:pt x="255" y="39"/>
                </a:lnTo>
                <a:lnTo>
                  <a:pt x="255" y="39"/>
                </a:lnTo>
                <a:lnTo>
                  <a:pt x="247" y="39"/>
                </a:lnTo>
                <a:lnTo>
                  <a:pt x="239" y="47"/>
                </a:lnTo>
                <a:lnTo>
                  <a:pt x="223" y="47"/>
                </a:lnTo>
                <a:lnTo>
                  <a:pt x="215" y="55"/>
                </a:lnTo>
                <a:lnTo>
                  <a:pt x="191" y="55"/>
                </a:lnTo>
                <a:lnTo>
                  <a:pt x="175" y="63"/>
                </a:lnTo>
                <a:lnTo>
                  <a:pt x="135" y="71"/>
                </a:lnTo>
                <a:lnTo>
                  <a:pt x="96" y="79"/>
                </a:lnTo>
                <a:lnTo>
                  <a:pt x="48" y="79"/>
                </a:lnTo>
                <a:lnTo>
                  <a:pt x="0" y="79"/>
                </a:lnTo>
                <a:lnTo>
                  <a:pt x="0" y="47"/>
                </a:lnTo>
                <a:lnTo>
                  <a:pt x="32" y="39"/>
                </a:lnTo>
                <a:lnTo>
                  <a:pt x="56" y="39"/>
                </a:lnTo>
                <a:lnTo>
                  <a:pt x="88" y="32"/>
                </a:lnTo>
                <a:lnTo>
                  <a:pt x="119" y="24"/>
                </a:lnTo>
                <a:lnTo>
                  <a:pt x="143" y="8"/>
                </a:lnTo>
                <a:lnTo>
                  <a:pt x="167" y="0"/>
                </a:lnTo>
                <a:lnTo>
                  <a:pt x="191" y="0"/>
                </a:lnTo>
                <a:lnTo>
                  <a:pt x="207" y="0"/>
                </a:lnTo>
                <a:lnTo>
                  <a:pt x="207" y="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4167823" y="3126105"/>
            <a:ext cx="1200150" cy="214313"/>
          </a:xfrm>
          <a:custGeom>
            <a:avLst/>
            <a:gdLst/>
            <a:ahLst/>
            <a:cxnLst>
              <a:cxn ang="0">
                <a:pos x="0" y="87"/>
              </a:cxn>
              <a:cxn ang="0">
                <a:pos x="24" y="79"/>
              </a:cxn>
              <a:cxn ang="0">
                <a:pos x="56" y="79"/>
              </a:cxn>
              <a:cxn ang="0">
                <a:pos x="95" y="71"/>
              </a:cxn>
              <a:cxn ang="0">
                <a:pos x="119" y="71"/>
              </a:cxn>
              <a:cxn ang="0">
                <a:pos x="175" y="63"/>
              </a:cxn>
              <a:cxn ang="0">
                <a:pos x="215" y="55"/>
              </a:cxn>
              <a:cxn ang="0">
                <a:pos x="263" y="47"/>
              </a:cxn>
              <a:cxn ang="0">
                <a:pos x="318" y="40"/>
              </a:cxn>
              <a:cxn ang="0">
                <a:pos x="382" y="32"/>
              </a:cxn>
              <a:cxn ang="0">
                <a:pos x="493" y="16"/>
              </a:cxn>
              <a:cxn ang="0">
                <a:pos x="581" y="8"/>
              </a:cxn>
              <a:cxn ang="0">
                <a:pos x="637" y="0"/>
              </a:cxn>
              <a:cxn ang="0">
                <a:pos x="661" y="0"/>
              </a:cxn>
              <a:cxn ang="0">
                <a:pos x="684" y="8"/>
              </a:cxn>
              <a:cxn ang="0">
                <a:pos x="716" y="24"/>
              </a:cxn>
              <a:cxn ang="0">
                <a:pos x="748" y="47"/>
              </a:cxn>
              <a:cxn ang="0">
                <a:pos x="756" y="63"/>
              </a:cxn>
              <a:cxn ang="0">
                <a:pos x="756" y="79"/>
              </a:cxn>
              <a:cxn ang="0">
                <a:pos x="748" y="79"/>
              </a:cxn>
              <a:cxn ang="0">
                <a:pos x="740" y="79"/>
              </a:cxn>
              <a:cxn ang="0">
                <a:pos x="724" y="79"/>
              </a:cxn>
              <a:cxn ang="0">
                <a:pos x="692" y="79"/>
              </a:cxn>
              <a:cxn ang="0">
                <a:pos x="653" y="79"/>
              </a:cxn>
              <a:cxn ang="0">
                <a:pos x="565" y="71"/>
              </a:cxn>
              <a:cxn ang="0">
                <a:pos x="541" y="71"/>
              </a:cxn>
              <a:cxn ang="0">
                <a:pos x="517" y="71"/>
              </a:cxn>
              <a:cxn ang="0">
                <a:pos x="470" y="71"/>
              </a:cxn>
              <a:cxn ang="0">
                <a:pos x="390" y="79"/>
              </a:cxn>
              <a:cxn ang="0">
                <a:pos x="286" y="95"/>
              </a:cxn>
              <a:cxn ang="0">
                <a:pos x="183" y="111"/>
              </a:cxn>
              <a:cxn ang="0">
                <a:pos x="127" y="119"/>
              </a:cxn>
              <a:cxn ang="0">
                <a:pos x="88" y="127"/>
              </a:cxn>
              <a:cxn ang="0">
                <a:pos x="64" y="135"/>
              </a:cxn>
              <a:cxn ang="0">
                <a:pos x="48" y="135"/>
              </a:cxn>
              <a:cxn ang="0">
                <a:pos x="32" y="127"/>
              </a:cxn>
              <a:cxn ang="0">
                <a:pos x="16" y="111"/>
              </a:cxn>
              <a:cxn ang="0">
                <a:pos x="0" y="95"/>
              </a:cxn>
              <a:cxn ang="0">
                <a:pos x="0" y="87"/>
              </a:cxn>
            </a:cxnLst>
            <a:rect l="0" t="0" r="r" b="b"/>
            <a:pathLst>
              <a:path w="756" h="135">
                <a:moveTo>
                  <a:pt x="0" y="87"/>
                </a:moveTo>
                <a:lnTo>
                  <a:pt x="0" y="87"/>
                </a:lnTo>
                <a:lnTo>
                  <a:pt x="16" y="79"/>
                </a:lnTo>
                <a:lnTo>
                  <a:pt x="24" y="79"/>
                </a:lnTo>
                <a:lnTo>
                  <a:pt x="40" y="79"/>
                </a:lnTo>
                <a:lnTo>
                  <a:pt x="56" y="79"/>
                </a:lnTo>
                <a:lnTo>
                  <a:pt x="72" y="79"/>
                </a:lnTo>
                <a:lnTo>
                  <a:pt x="95" y="71"/>
                </a:lnTo>
                <a:lnTo>
                  <a:pt x="103" y="71"/>
                </a:lnTo>
                <a:lnTo>
                  <a:pt x="119" y="71"/>
                </a:lnTo>
                <a:lnTo>
                  <a:pt x="143" y="71"/>
                </a:lnTo>
                <a:lnTo>
                  <a:pt x="175" y="63"/>
                </a:lnTo>
                <a:lnTo>
                  <a:pt x="199" y="63"/>
                </a:lnTo>
                <a:lnTo>
                  <a:pt x="215" y="55"/>
                </a:lnTo>
                <a:lnTo>
                  <a:pt x="239" y="55"/>
                </a:lnTo>
                <a:lnTo>
                  <a:pt x="263" y="47"/>
                </a:lnTo>
                <a:lnTo>
                  <a:pt x="286" y="47"/>
                </a:lnTo>
                <a:lnTo>
                  <a:pt x="318" y="40"/>
                </a:lnTo>
                <a:lnTo>
                  <a:pt x="350" y="40"/>
                </a:lnTo>
                <a:lnTo>
                  <a:pt x="382" y="32"/>
                </a:lnTo>
                <a:lnTo>
                  <a:pt x="438" y="24"/>
                </a:lnTo>
                <a:lnTo>
                  <a:pt x="493" y="16"/>
                </a:lnTo>
                <a:lnTo>
                  <a:pt x="541" y="16"/>
                </a:lnTo>
                <a:lnTo>
                  <a:pt x="581" y="8"/>
                </a:lnTo>
                <a:lnTo>
                  <a:pt x="613" y="0"/>
                </a:lnTo>
                <a:lnTo>
                  <a:pt x="637" y="0"/>
                </a:lnTo>
                <a:lnTo>
                  <a:pt x="653" y="0"/>
                </a:lnTo>
                <a:lnTo>
                  <a:pt x="661" y="0"/>
                </a:lnTo>
                <a:lnTo>
                  <a:pt x="668" y="0"/>
                </a:lnTo>
                <a:lnTo>
                  <a:pt x="684" y="8"/>
                </a:lnTo>
                <a:lnTo>
                  <a:pt x="700" y="16"/>
                </a:lnTo>
                <a:lnTo>
                  <a:pt x="716" y="24"/>
                </a:lnTo>
                <a:lnTo>
                  <a:pt x="732" y="32"/>
                </a:lnTo>
                <a:lnTo>
                  <a:pt x="748" y="47"/>
                </a:lnTo>
                <a:lnTo>
                  <a:pt x="756" y="55"/>
                </a:lnTo>
                <a:lnTo>
                  <a:pt x="756" y="63"/>
                </a:lnTo>
                <a:lnTo>
                  <a:pt x="756" y="71"/>
                </a:lnTo>
                <a:lnTo>
                  <a:pt x="756" y="79"/>
                </a:lnTo>
                <a:lnTo>
                  <a:pt x="756" y="79"/>
                </a:lnTo>
                <a:lnTo>
                  <a:pt x="748" y="79"/>
                </a:lnTo>
                <a:lnTo>
                  <a:pt x="748" y="79"/>
                </a:lnTo>
                <a:lnTo>
                  <a:pt x="740" y="79"/>
                </a:lnTo>
                <a:lnTo>
                  <a:pt x="732" y="79"/>
                </a:lnTo>
                <a:lnTo>
                  <a:pt x="724" y="79"/>
                </a:lnTo>
                <a:lnTo>
                  <a:pt x="708" y="79"/>
                </a:lnTo>
                <a:lnTo>
                  <a:pt x="692" y="79"/>
                </a:lnTo>
                <a:lnTo>
                  <a:pt x="668" y="79"/>
                </a:lnTo>
                <a:lnTo>
                  <a:pt x="653" y="79"/>
                </a:lnTo>
                <a:lnTo>
                  <a:pt x="605" y="71"/>
                </a:lnTo>
                <a:lnTo>
                  <a:pt x="565" y="71"/>
                </a:lnTo>
                <a:lnTo>
                  <a:pt x="549" y="71"/>
                </a:lnTo>
                <a:lnTo>
                  <a:pt x="541" y="71"/>
                </a:lnTo>
                <a:lnTo>
                  <a:pt x="525" y="71"/>
                </a:lnTo>
                <a:lnTo>
                  <a:pt x="517" y="71"/>
                </a:lnTo>
                <a:lnTo>
                  <a:pt x="493" y="71"/>
                </a:lnTo>
                <a:lnTo>
                  <a:pt x="470" y="71"/>
                </a:lnTo>
                <a:lnTo>
                  <a:pt x="430" y="79"/>
                </a:lnTo>
                <a:lnTo>
                  <a:pt x="390" y="79"/>
                </a:lnTo>
                <a:lnTo>
                  <a:pt x="342" y="87"/>
                </a:lnTo>
                <a:lnTo>
                  <a:pt x="286" y="95"/>
                </a:lnTo>
                <a:lnTo>
                  <a:pt x="239" y="103"/>
                </a:lnTo>
                <a:lnTo>
                  <a:pt x="183" y="111"/>
                </a:lnTo>
                <a:lnTo>
                  <a:pt x="151" y="119"/>
                </a:lnTo>
                <a:lnTo>
                  <a:pt x="127" y="119"/>
                </a:lnTo>
                <a:lnTo>
                  <a:pt x="111" y="127"/>
                </a:lnTo>
                <a:lnTo>
                  <a:pt x="88" y="127"/>
                </a:lnTo>
                <a:lnTo>
                  <a:pt x="80" y="135"/>
                </a:lnTo>
                <a:lnTo>
                  <a:pt x="64" y="135"/>
                </a:lnTo>
                <a:lnTo>
                  <a:pt x="56" y="135"/>
                </a:lnTo>
                <a:lnTo>
                  <a:pt x="48" y="135"/>
                </a:lnTo>
                <a:lnTo>
                  <a:pt x="40" y="135"/>
                </a:lnTo>
                <a:lnTo>
                  <a:pt x="32" y="127"/>
                </a:lnTo>
                <a:lnTo>
                  <a:pt x="24" y="119"/>
                </a:lnTo>
                <a:lnTo>
                  <a:pt x="16" y="111"/>
                </a:lnTo>
                <a:lnTo>
                  <a:pt x="8" y="103"/>
                </a:lnTo>
                <a:lnTo>
                  <a:pt x="0" y="95"/>
                </a:lnTo>
                <a:lnTo>
                  <a:pt x="0" y="95"/>
                </a:lnTo>
                <a:lnTo>
                  <a:pt x="0" y="87"/>
                </a:lnTo>
                <a:lnTo>
                  <a:pt x="0" y="87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551930" y="2140585"/>
            <a:ext cx="1187450" cy="1212850"/>
            <a:chOff x="10318" y="3371"/>
            <a:chExt cx="1870" cy="1910"/>
          </a:xfrm>
        </p:grpSpPr>
        <p:sp>
          <p:nvSpPr>
            <p:cNvPr id="67610" name="Freeform 26"/>
            <p:cNvSpPr/>
            <p:nvPr/>
          </p:nvSpPr>
          <p:spPr bwMode="auto">
            <a:xfrm>
              <a:off x="10318" y="3371"/>
              <a:ext cx="1870" cy="358"/>
            </a:xfrm>
            <a:custGeom>
              <a:avLst/>
              <a:gdLst/>
              <a:ahLst/>
              <a:cxnLst>
                <a:cxn ang="0">
                  <a:pos x="748" y="72"/>
                </a:cxn>
                <a:cxn ang="0">
                  <a:pos x="732" y="72"/>
                </a:cxn>
                <a:cxn ang="0">
                  <a:pos x="692" y="72"/>
                </a:cxn>
                <a:cxn ang="0">
                  <a:pos x="637" y="72"/>
                </a:cxn>
                <a:cxn ang="0">
                  <a:pos x="549" y="72"/>
                </a:cxn>
                <a:cxn ang="0">
                  <a:pos x="454" y="80"/>
                </a:cxn>
                <a:cxn ang="0">
                  <a:pos x="358" y="96"/>
                </a:cxn>
                <a:cxn ang="0">
                  <a:pos x="231" y="111"/>
                </a:cxn>
                <a:cxn ang="0">
                  <a:pos x="135" y="135"/>
                </a:cxn>
                <a:cxn ang="0">
                  <a:pos x="103" y="135"/>
                </a:cxn>
                <a:cxn ang="0">
                  <a:pos x="88" y="143"/>
                </a:cxn>
                <a:cxn ang="0">
                  <a:pos x="72" y="143"/>
                </a:cxn>
                <a:cxn ang="0">
                  <a:pos x="64" y="143"/>
                </a:cxn>
                <a:cxn ang="0">
                  <a:pos x="40" y="135"/>
                </a:cxn>
                <a:cxn ang="0">
                  <a:pos x="16" y="119"/>
                </a:cxn>
                <a:cxn ang="0">
                  <a:pos x="0" y="111"/>
                </a:cxn>
                <a:cxn ang="0">
                  <a:pos x="0" y="103"/>
                </a:cxn>
                <a:cxn ang="0">
                  <a:pos x="8" y="96"/>
                </a:cxn>
                <a:cxn ang="0">
                  <a:pos x="24" y="96"/>
                </a:cxn>
                <a:cxn ang="0">
                  <a:pos x="48" y="88"/>
                </a:cxn>
                <a:cxn ang="0">
                  <a:pos x="143" y="80"/>
                </a:cxn>
                <a:cxn ang="0">
                  <a:pos x="207" y="72"/>
                </a:cxn>
                <a:cxn ang="0">
                  <a:pos x="286" y="64"/>
                </a:cxn>
                <a:cxn ang="0">
                  <a:pos x="438" y="32"/>
                </a:cxn>
                <a:cxn ang="0">
                  <a:pos x="565" y="16"/>
                </a:cxn>
                <a:cxn ang="0">
                  <a:pos x="605" y="8"/>
                </a:cxn>
                <a:cxn ang="0">
                  <a:pos x="645" y="8"/>
                </a:cxn>
                <a:cxn ang="0">
                  <a:pos x="661" y="0"/>
                </a:cxn>
                <a:cxn ang="0">
                  <a:pos x="684" y="8"/>
                </a:cxn>
                <a:cxn ang="0">
                  <a:pos x="708" y="24"/>
                </a:cxn>
                <a:cxn ang="0">
                  <a:pos x="740" y="40"/>
                </a:cxn>
                <a:cxn ang="0">
                  <a:pos x="748" y="56"/>
                </a:cxn>
                <a:cxn ang="0">
                  <a:pos x="748" y="64"/>
                </a:cxn>
              </a:cxnLst>
              <a:rect l="0" t="0" r="r" b="b"/>
              <a:pathLst>
                <a:path w="748" h="143">
                  <a:moveTo>
                    <a:pt x="748" y="64"/>
                  </a:moveTo>
                  <a:lnTo>
                    <a:pt x="748" y="72"/>
                  </a:lnTo>
                  <a:lnTo>
                    <a:pt x="740" y="72"/>
                  </a:lnTo>
                  <a:lnTo>
                    <a:pt x="732" y="72"/>
                  </a:lnTo>
                  <a:lnTo>
                    <a:pt x="716" y="72"/>
                  </a:lnTo>
                  <a:lnTo>
                    <a:pt x="692" y="72"/>
                  </a:lnTo>
                  <a:lnTo>
                    <a:pt x="668" y="72"/>
                  </a:lnTo>
                  <a:lnTo>
                    <a:pt x="637" y="72"/>
                  </a:lnTo>
                  <a:lnTo>
                    <a:pt x="597" y="72"/>
                  </a:lnTo>
                  <a:lnTo>
                    <a:pt x="549" y="72"/>
                  </a:lnTo>
                  <a:lnTo>
                    <a:pt x="501" y="72"/>
                  </a:lnTo>
                  <a:lnTo>
                    <a:pt x="454" y="80"/>
                  </a:lnTo>
                  <a:lnTo>
                    <a:pt x="406" y="88"/>
                  </a:lnTo>
                  <a:lnTo>
                    <a:pt x="358" y="96"/>
                  </a:lnTo>
                  <a:lnTo>
                    <a:pt x="318" y="96"/>
                  </a:lnTo>
                  <a:lnTo>
                    <a:pt x="231" y="111"/>
                  </a:lnTo>
                  <a:lnTo>
                    <a:pt x="159" y="127"/>
                  </a:lnTo>
                  <a:lnTo>
                    <a:pt x="135" y="135"/>
                  </a:lnTo>
                  <a:lnTo>
                    <a:pt x="119" y="135"/>
                  </a:lnTo>
                  <a:lnTo>
                    <a:pt x="103" y="135"/>
                  </a:lnTo>
                  <a:lnTo>
                    <a:pt x="95" y="143"/>
                  </a:lnTo>
                  <a:lnTo>
                    <a:pt x="88" y="143"/>
                  </a:lnTo>
                  <a:lnTo>
                    <a:pt x="80" y="143"/>
                  </a:lnTo>
                  <a:lnTo>
                    <a:pt x="72" y="143"/>
                  </a:lnTo>
                  <a:lnTo>
                    <a:pt x="72" y="143"/>
                  </a:lnTo>
                  <a:lnTo>
                    <a:pt x="64" y="143"/>
                  </a:lnTo>
                  <a:lnTo>
                    <a:pt x="56" y="143"/>
                  </a:lnTo>
                  <a:lnTo>
                    <a:pt x="40" y="135"/>
                  </a:lnTo>
                  <a:lnTo>
                    <a:pt x="32" y="127"/>
                  </a:lnTo>
                  <a:lnTo>
                    <a:pt x="16" y="119"/>
                  </a:lnTo>
                  <a:lnTo>
                    <a:pt x="8" y="111"/>
                  </a:lnTo>
                  <a:lnTo>
                    <a:pt x="0" y="111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8" y="96"/>
                  </a:lnTo>
                  <a:lnTo>
                    <a:pt x="16" y="96"/>
                  </a:lnTo>
                  <a:lnTo>
                    <a:pt x="24" y="96"/>
                  </a:lnTo>
                  <a:lnTo>
                    <a:pt x="32" y="96"/>
                  </a:lnTo>
                  <a:lnTo>
                    <a:pt x="48" y="88"/>
                  </a:lnTo>
                  <a:lnTo>
                    <a:pt x="111" y="88"/>
                  </a:lnTo>
                  <a:lnTo>
                    <a:pt x="143" y="80"/>
                  </a:lnTo>
                  <a:lnTo>
                    <a:pt x="175" y="72"/>
                  </a:lnTo>
                  <a:lnTo>
                    <a:pt x="207" y="72"/>
                  </a:lnTo>
                  <a:lnTo>
                    <a:pt x="247" y="64"/>
                  </a:lnTo>
                  <a:lnTo>
                    <a:pt x="286" y="64"/>
                  </a:lnTo>
                  <a:lnTo>
                    <a:pt x="334" y="56"/>
                  </a:lnTo>
                  <a:lnTo>
                    <a:pt x="438" y="32"/>
                  </a:lnTo>
                  <a:lnTo>
                    <a:pt x="541" y="16"/>
                  </a:lnTo>
                  <a:lnTo>
                    <a:pt x="565" y="16"/>
                  </a:lnTo>
                  <a:lnTo>
                    <a:pt x="589" y="8"/>
                  </a:lnTo>
                  <a:lnTo>
                    <a:pt x="605" y="8"/>
                  </a:lnTo>
                  <a:lnTo>
                    <a:pt x="629" y="8"/>
                  </a:lnTo>
                  <a:lnTo>
                    <a:pt x="645" y="8"/>
                  </a:lnTo>
                  <a:lnTo>
                    <a:pt x="653" y="8"/>
                  </a:lnTo>
                  <a:lnTo>
                    <a:pt x="661" y="0"/>
                  </a:lnTo>
                  <a:lnTo>
                    <a:pt x="668" y="0"/>
                  </a:lnTo>
                  <a:lnTo>
                    <a:pt x="684" y="8"/>
                  </a:lnTo>
                  <a:lnTo>
                    <a:pt x="700" y="16"/>
                  </a:lnTo>
                  <a:lnTo>
                    <a:pt x="708" y="24"/>
                  </a:lnTo>
                  <a:lnTo>
                    <a:pt x="724" y="32"/>
                  </a:lnTo>
                  <a:lnTo>
                    <a:pt x="740" y="40"/>
                  </a:lnTo>
                  <a:lnTo>
                    <a:pt x="748" y="48"/>
                  </a:lnTo>
                  <a:lnTo>
                    <a:pt x="748" y="56"/>
                  </a:lnTo>
                  <a:lnTo>
                    <a:pt x="748" y="64"/>
                  </a:lnTo>
                  <a:lnTo>
                    <a:pt x="748" y="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11" name="Freeform 27"/>
            <p:cNvSpPr/>
            <p:nvPr/>
          </p:nvSpPr>
          <p:spPr bwMode="auto">
            <a:xfrm>
              <a:off x="11133" y="3551"/>
              <a:ext cx="180" cy="1730"/>
            </a:xfrm>
            <a:custGeom>
              <a:avLst/>
              <a:gdLst/>
              <a:ahLst/>
              <a:cxnLst>
                <a:cxn ang="0">
                  <a:pos x="16" y="644"/>
                </a:cxn>
                <a:cxn ang="0">
                  <a:pos x="8" y="620"/>
                </a:cxn>
                <a:cxn ang="0">
                  <a:pos x="0" y="597"/>
                </a:cxn>
                <a:cxn ang="0">
                  <a:pos x="0" y="581"/>
                </a:cxn>
                <a:cxn ang="0">
                  <a:pos x="0" y="573"/>
                </a:cxn>
                <a:cxn ang="0">
                  <a:pos x="8" y="557"/>
                </a:cxn>
                <a:cxn ang="0">
                  <a:pos x="8" y="541"/>
                </a:cxn>
                <a:cxn ang="0">
                  <a:pos x="8" y="517"/>
                </a:cxn>
                <a:cxn ang="0">
                  <a:pos x="16" y="485"/>
                </a:cxn>
                <a:cxn ang="0">
                  <a:pos x="16" y="469"/>
                </a:cxn>
                <a:cxn ang="0">
                  <a:pos x="16" y="453"/>
                </a:cxn>
                <a:cxn ang="0">
                  <a:pos x="16" y="429"/>
                </a:cxn>
                <a:cxn ang="0">
                  <a:pos x="16" y="406"/>
                </a:cxn>
                <a:cxn ang="0">
                  <a:pos x="16" y="374"/>
                </a:cxn>
                <a:cxn ang="0">
                  <a:pos x="16" y="342"/>
                </a:cxn>
                <a:cxn ang="0">
                  <a:pos x="16" y="310"/>
                </a:cxn>
                <a:cxn ang="0">
                  <a:pos x="16" y="270"/>
                </a:cxn>
                <a:cxn ang="0">
                  <a:pos x="16" y="199"/>
                </a:cxn>
                <a:cxn ang="0">
                  <a:pos x="16" y="127"/>
                </a:cxn>
                <a:cxn ang="0">
                  <a:pos x="8" y="55"/>
                </a:cxn>
                <a:cxn ang="0">
                  <a:pos x="8" y="0"/>
                </a:cxn>
                <a:cxn ang="0">
                  <a:pos x="72" y="0"/>
                </a:cxn>
                <a:cxn ang="0">
                  <a:pos x="72" y="95"/>
                </a:cxn>
                <a:cxn ang="0">
                  <a:pos x="64" y="199"/>
                </a:cxn>
                <a:cxn ang="0">
                  <a:pos x="64" y="302"/>
                </a:cxn>
                <a:cxn ang="0">
                  <a:pos x="64" y="406"/>
                </a:cxn>
                <a:cxn ang="0">
                  <a:pos x="64" y="461"/>
                </a:cxn>
                <a:cxn ang="0">
                  <a:pos x="64" y="509"/>
                </a:cxn>
                <a:cxn ang="0">
                  <a:pos x="64" y="549"/>
                </a:cxn>
                <a:cxn ang="0">
                  <a:pos x="64" y="581"/>
                </a:cxn>
                <a:cxn ang="0">
                  <a:pos x="56" y="612"/>
                </a:cxn>
                <a:cxn ang="0">
                  <a:pos x="56" y="636"/>
                </a:cxn>
                <a:cxn ang="0">
                  <a:pos x="56" y="652"/>
                </a:cxn>
                <a:cxn ang="0">
                  <a:pos x="56" y="660"/>
                </a:cxn>
                <a:cxn ang="0">
                  <a:pos x="48" y="676"/>
                </a:cxn>
                <a:cxn ang="0">
                  <a:pos x="48" y="684"/>
                </a:cxn>
                <a:cxn ang="0">
                  <a:pos x="40" y="692"/>
                </a:cxn>
                <a:cxn ang="0">
                  <a:pos x="40" y="692"/>
                </a:cxn>
                <a:cxn ang="0">
                  <a:pos x="32" y="692"/>
                </a:cxn>
                <a:cxn ang="0">
                  <a:pos x="24" y="676"/>
                </a:cxn>
                <a:cxn ang="0">
                  <a:pos x="24" y="668"/>
                </a:cxn>
                <a:cxn ang="0">
                  <a:pos x="16" y="644"/>
                </a:cxn>
                <a:cxn ang="0">
                  <a:pos x="16" y="644"/>
                </a:cxn>
              </a:cxnLst>
              <a:rect l="0" t="0" r="r" b="b"/>
              <a:pathLst>
                <a:path w="72" h="692">
                  <a:moveTo>
                    <a:pt x="16" y="644"/>
                  </a:moveTo>
                  <a:lnTo>
                    <a:pt x="8" y="620"/>
                  </a:lnTo>
                  <a:lnTo>
                    <a:pt x="0" y="597"/>
                  </a:lnTo>
                  <a:lnTo>
                    <a:pt x="0" y="581"/>
                  </a:lnTo>
                  <a:lnTo>
                    <a:pt x="0" y="573"/>
                  </a:lnTo>
                  <a:lnTo>
                    <a:pt x="8" y="557"/>
                  </a:lnTo>
                  <a:lnTo>
                    <a:pt x="8" y="541"/>
                  </a:lnTo>
                  <a:lnTo>
                    <a:pt x="8" y="517"/>
                  </a:lnTo>
                  <a:lnTo>
                    <a:pt x="16" y="485"/>
                  </a:lnTo>
                  <a:lnTo>
                    <a:pt x="16" y="469"/>
                  </a:lnTo>
                  <a:lnTo>
                    <a:pt x="16" y="453"/>
                  </a:lnTo>
                  <a:lnTo>
                    <a:pt x="16" y="429"/>
                  </a:lnTo>
                  <a:lnTo>
                    <a:pt x="16" y="406"/>
                  </a:lnTo>
                  <a:lnTo>
                    <a:pt x="16" y="374"/>
                  </a:lnTo>
                  <a:lnTo>
                    <a:pt x="16" y="342"/>
                  </a:lnTo>
                  <a:lnTo>
                    <a:pt x="16" y="310"/>
                  </a:lnTo>
                  <a:lnTo>
                    <a:pt x="16" y="270"/>
                  </a:lnTo>
                  <a:lnTo>
                    <a:pt x="16" y="199"/>
                  </a:lnTo>
                  <a:lnTo>
                    <a:pt x="16" y="127"/>
                  </a:lnTo>
                  <a:lnTo>
                    <a:pt x="8" y="55"/>
                  </a:lnTo>
                  <a:lnTo>
                    <a:pt x="8" y="0"/>
                  </a:lnTo>
                  <a:lnTo>
                    <a:pt x="72" y="0"/>
                  </a:lnTo>
                  <a:lnTo>
                    <a:pt x="72" y="95"/>
                  </a:lnTo>
                  <a:lnTo>
                    <a:pt x="64" y="199"/>
                  </a:lnTo>
                  <a:lnTo>
                    <a:pt x="64" y="302"/>
                  </a:lnTo>
                  <a:lnTo>
                    <a:pt x="64" y="406"/>
                  </a:lnTo>
                  <a:lnTo>
                    <a:pt x="64" y="461"/>
                  </a:lnTo>
                  <a:lnTo>
                    <a:pt x="64" y="509"/>
                  </a:lnTo>
                  <a:lnTo>
                    <a:pt x="64" y="549"/>
                  </a:lnTo>
                  <a:lnTo>
                    <a:pt x="64" y="581"/>
                  </a:lnTo>
                  <a:lnTo>
                    <a:pt x="56" y="612"/>
                  </a:lnTo>
                  <a:lnTo>
                    <a:pt x="56" y="636"/>
                  </a:lnTo>
                  <a:lnTo>
                    <a:pt x="56" y="652"/>
                  </a:lnTo>
                  <a:lnTo>
                    <a:pt x="56" y="660"/>
                  </a:lnTo>
                  <a:lnTo>
                    <a:pt x="48" y="676"/>
                  </a:lnTo>
                  <a:lnTo>
                    <a:pt x="48" y="684"/>
                  </a:lnTo>
                  <a:lnTo>
                    <a:pt x="40" y="692"/>
                  </a:lnTo>
                  <a:lnTo>
                    <a:pt x="40" y="692"/>
                  </a:lnTo>
                  <a:lnTo>
                    <a:pt x="32" y="692"/>
                  </a:lnTo>
                  <a:lnTo>
                    <a:pt x="24" y="676"/>
                  </a:lnTo>
                  <a:lnTo>
                    <a:pt x="24" y="668"/>
                  </a:lnTo>
                  <a:lnTo>
                    <a:pt x="16" y="644"/>
                  </a:lnTo>
                  <a:lnTo>
                    <a:pt x="16" y="6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12" name="Freeform 28"/>
            <p:cNvSpPr/>
            <p:nvPr/>
          </p:nvSpPr>
          <p:spPr bwMode="auto">
            <a:xfrm>
              <a:off x="11293" y="4089"/>
              <a:ext cx="538" cy="298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48" y="0"/>
                </a:cxn>
                <a:cxn ang="0">
                  <a:pos x="64" y="0"/>
                </a:cxn>
                <a:cxn ang="0">
                  <a:pos x="87" y="0"/>
                </a:cxn>
                <a:cxn ang="0">
                  <a:pos x="95" y="0"/>
                </a:cxn>
                <a:cxn ang="0">
                  <a:pos x="111" y="7"/>
                </a:cxn>
                <a:cxn ang="0">
                  <a:pos x="127" y="7"/>
                </a:cxn>
                <a:cxn ang="0">
                  <a:pos x="143" y="15"/>
                </a:cxn>
                <a:cxn ang="0">
                  <a:pos x="159" y="23"/>
                </a:cxn>
                <a:cxn ang="0">
                  <a:pos x="175" y="31"/>
                </a:cxn>
                <a:cxn ang="0">
                  <a:pos x="191" y="47"/>
                </a:cxn>
                <a:cxn ang="0">
                  <a:pos x="207" y="63"/>
                </a:cxn>
                <a:cxn ang="0">
                  <a:pos x="215" y="79"/>
                </a:cxn>
                <a:cxn ang="0">
                  <a:pos x="215" y="87"/>
                </a:cxn>
                <a:cxn ang="0">
                  <a:pos x="215" y="103"/>
                </a:cxn>
                <a:cxn ang="0">
                  <a:pos x="207" y="111"/>
                </a:cxn>
                <a:cxn ang="0">
                  <a:pos x="207" y="119"/>
                </a:cxn>
                <a:cxn ang="0">
                  <a:pos x="199" y="119"/>
                </a:cxn>
                <a:cxn ang="0">
                  <a:pos x="191" y="119"/>
                </a:cxn>
                <a:cxn ang="0">
                  <a:pos x="183" y="119"/>
                </a:cxn>
                <a:cxn ang="0">
                  <a:pos x="167" y="111"/>
                </a:cxn>
                <a:cxn ang="0">
                  <a:pos x="159" y="111"/>
                </a:cxn>
                <a:cxn ang="0">
                  <a:pos x="143" y="103"/>
                </a:cxn>
                <a:cxn ang="0">
                  <a:pos x="127" y="95"/>
                </a:cxn>
                <a:cxn ang="0">
                  <a:pos x="111" y="79"/>
                </a:cxn>
                <a:cxn ang="0">
                  <a:pos x="87" y="71"/>
                </a:cxn>
                <a:cxn ang="0">
                  <a:pos x="72" y="55"/>
                </a:cxn>
                <a:cxn ang="0">
                  <a:pos x="48" y="47"/>
                </a:cxn>
                <a:cxn ang="0">
                  <a:pos x="40" y="31"/>
                </a:cxn>
                <a:cxn ang="0">
                  <a:pos x="24" y="23"/>
                </a:cxn>
                <a:cxn ang="0">
                  <a:pos x="16" y="15"/>
                </a:cxn>
                <a:cxn ang="0">
                  <a:pos x="8" y="1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215" h="119">
                  <a:moveTo>
                    <a:pt x="0" y="7"/>
                  </a:moveTo>
                  <a:lnTo>
                    <a:pt x="8" y="7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48" y="0"/>
                  </a:lnTo>
                  <a:lnTo>
                    <a:pt x="64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11" y="7"/>
                  </a:lnTo>
                  <a:lnTo>
                    <a:pt x="127" y="7"/>
                  </a:lnTo>
                  <a:lnTo>
                    <a:pt x="143" y="15"/>
                  </a:lnTo>
                  <a:lnTo>
                    <a:pt x="159" y="23"/>
                  </a:lnTo>
                  <a:lnTo>
                    <a:pt x="175" y="31"/>
                  </a:lnTo>
                  <a:lnTo>
                    <a:pt x="191" y="47"/>
                  </a:lnTo>
                  <a:lnTo>
                    <a:pt x="207" y="63"/>
                  </a:lnTo>
                  <a:lnTo>
                    <a:pt x="215" y="79"/>
                  </a:lnTo>
                  <a:lnTo>
                    <a:pt x="215" y="87"/>
                  </a:lnTo>
                  <a:lnTo>
                    <a:pt x="215" y="103"/>
                  </a:lnTo>
                  <a:lnTo>
                    <a:pt x="207" y="111"/>
                  </a:lnTo>
                  <a:lnTo>
                    <a:pt x="207" y="119"/>
                  </a:lnTo>
                  <a:lnTo>
                    <a:pt x="199" y="119"/>
                  </a:lnTo>
                  <a:lnTo>
                    <a:pt x="191" y="119"/>
                  </a:lnTo>
                  <a:lnTo>
                    <a:pt x="183" y="119"/>
                  </a:lnTo>
                  <a:lnTo>
                    <a:pt x="167" y="111"/>
                  </a:lnTo>
                  <a:lnTo>
                    <a:pt x="159" y="111"/>
                  </a:lnTo>
                  <a:lnTo>
                    <a:pt x="143" y="103"/>
                  </a:lnTo>
                  <a:lnTo>
                    <a:pt x="127" y="95"/>
                  </a:lnTo>
                  <a:lnTo>
                    <a:pt x="111" y="79"/>
                  </a:lnTo>
                  <a:lnTo>
                    <a:pt x="87" y="71"/>
                  </a:lnTo>
                  <a:lnTo>
                    <a:pt x="72" y="55"/>
                  </a:lnTo>
                  <a:lnTo>
                    <a:pt x="48" y="47"/>
                  </a:lnTo>
                  <a:lnTo>
                    <a:pt x="40" y="31"/>
                  </a:lnTo>
                  <a:lnTo>
                    <a:pt x="24" y="23"/>
                  </a:lnTo>
                  <a:lnTo>
                    <a:pt x="16" y="15"/>
                  </a:lnTo>
                  <a:lnTo>
                    <a:pt x="8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6" name="Freeform 26"/>
          <p:cNvSpPr/>
          <p:nvPr/>
        </p:nvSpPr>
        <p:spPr bwMode="auto">
          <a:xfrm>
            <a:off x="6551930" y="2140585"/>
            <a:ext cx="1187450" cy="227013"/>
          </a:xfrm>
          <a:custGeom>
            <a:avLst/>
            <a:gdLst/>
            <a:ahLst/>
            <a:cxnLst>
              <a:cxn ang="0">
                <a:pos x="748" y="72"/>
              </a:cxn>
              <a:cxn ang="0">
                <a:pos x="732" y="72"/>
              </a:cxn>
              <a:cxn ang="0">
                <a:pos x="692" y="72"/>
              </a:cxn>
              <a:cxn ang="0">
                <a:pos x="637" y="72"/>
              </a:cxn>
              <a:cxn ang="0">
                <a:pos x="549" y="72"/>
              </a:cxn>
              <a:cxn ang="0">
                <a:pos x="454" y="80"/>
              </a:cxn>
              <a:cxn ang="0">
                <a:pos x="358" y="96"/>
              </a:cxn>
              <a:cxn ang="0">
                <a:pos x="231" y="111"/>
              </a:cxn>
              <a:cxn ang="0">
                <a:pos x="135" y="135"/>
              </a:cxn>
              <a:cxn ang="0">
                <a:pos x="103" y="135"/>
              </a:cxn>
              <a:cxn ang="0">
                <a:pos x="88" y="143"/>
              </a:cxn>
              <a:cxn ang="0">
                <a:pos x="72" y="143"/>
              </a:cxn>
              <a:cxn ang="0">
                <a:pos x="64" y="143"/>
              </a:cxn>
              <a:cxn ang="0">
                <a:pos x="40" y="135"/>
              </a:cxn>
              <a:cxn ang="0">
                <a:pos x="16" y="119"/>
              </a:cxn>
              <a:cxn ang="0">
                <a:pos x="0" y="111"/>
              </a:cxn>
              <a:cxn ang="0">
                <a:pos x="0" y="103"/>
              </a:cxn>
              <a:cxn ang="0">
                <a:pos x="8" y="96"/>
              </a:cxn>
              <a:cxn ang="0">
                <a:pos x="24" y="96"/>
              </a:cxn>
              <a:cxn ang="0">
                <a:pos x="48" y="88"/>
              </a:cxn>
              <a:cxn ang="0">
                <a:pos x="143" y="80"/>
              </a:cxn>
              <a:cxn ang="0">
                <a:pos x="207" y="72"/>
              </a:cxn>
              <a:cxn ang="0">
                <a:pos x="286" y="64"/>
              </a:cxn>
              <a:cxn ang="0">
                <a:pos x="438" y="32"/>
              </a:cxn>
              <a:cxn ang="0">
                <a:pos x="565" y="16"/>
              </a:cxn>
              <a:cxn ang="0">
                <a:pos x="605" y="8"/>
              </a:cxn>
              <a:cxn ang="0">
                <a:pos x="645" y="8"/>
              </a:cxn>
              <a:cxn ang="0">
                <a:pos x="661" y="0"/>
              </a:cxn>
              <a:cxn ang="0">
                <a:pos x="684" y="8"/>
              </a:cxn>
              <a:cxn ang="0">
                <a:pos x="708" y="24"/>
              </a:cxn>
              <a:cxn ang="0">
                <a:pos x="740" y="40"/>
              </a:cxn>
              <a:cxn ang="0">
                <a:pos x="748" y="56"/>
              </a:cxn>
              <a:cxn ang="0">
                <a:pos x="748" y="64"/>
              </a:cxn>
            </a:cxnLst>
            <a:rect l="0" t="0" r="r" b="b"/>
            <a:pathLst>
              <a:path w="748" h="143">
                <a:moveTo>
                  <a:pt x="748" y="64"/>
                </a:moveTo>
                <a:lnTo>
                  <a:pt x="748" y="72"/>
                </a:lnTo>
                <a:lnTo>
                  <a:pt x="740" y="72"/>
                </a:lnTo>
                <a:lnTo>
                  <a:pt x="732" y="72"/>
                </a:lnTo>
                <a:lnTo>
                  <a:pt x="716" y="72"/>
                </a:lnTo>
                <a:lnTo>
                  <a:pt x="692" y="72"/>
                </a:lnTo>
                <a:lnTo>
                  <a:pt x="668" y="72"/>
                </a:lnTo>
                <a:lnTo>
                  <a:pt x="637" y="72"/>
                </a:lnTo>
                <a:lnTo>
                  <a:pt x="597" y="72"/>
                </a:lnTo>
                <a:lnTo>
                  <a:pt x="549" y="72"/>
                </a:lnTo>
                <a:lnTo>
                  <a:pt x="501" y="72"/>
                </a:lnTo>
                <a:lnTo>
                  <a:pt x="454" y="80"/>
                </a:lnTo>
                <a:lnTo>
                  <a:pt x="406" y="88"/>
                </a:lnTo>
                <a:lnTo>
                  <a:pt x="358" y="96"/>
                </a:lnTo>
                <a:lnTo>
                  <a:pt x="318" y="96"/>
                </a:lnTo>
                <a:lnTo>
                  <a:pt x="231" y="111"/>
                </a:lnTo>
                <a:lnTo>
                  <a:pt x="159" y="127"/>
                </a:lnTo>
                <a:lnTo>
                  <a:pt x="135" y="135"/>
                </a:lnTo>
                <a:lnTo>
                  <a:pt x="119" y="135"/>
                </a:lnTo>
                <a:lnTo>
                  <a:pt x="103" y="135"/>
                </a:lnTo>
                <a:lnTo>
                  <a:pt x="95" y="143"/>
                </a:lnTo>
                <a:lnTo>
                  <a:pt x="88" y="143"/>
                </a:lnTo>
                <a:lnTo>
                  <a:pt x="80" y="143"/>
                </a:lnTo>
                <a:lnTo>
                  <a:pt x="72" y="143"/>
                </a:lnTo>
                <a:lnTo>
                  <a:pt x="72" y="143"/>
                </a:lnTo>
                <a:lnTo>
                  <a:pt x="64" y="143"/>
                </a:lnTo>
                <a:lnTo>
                  <a:pt x="56" y="143"/>
                </a:lnTo>
                <a:lnTo>
                  <a:pt x="40" y="135"/>
                </a:lnTo>
                <a:lnTo>
                  <a:pt x="32" y="127"/>
                </a:lnTo>
                <a:lnTo>
                  <a:pt x="16" y="119"/>
                </a:lnTo>
                <a:lnTo>
                  <a:pt x="8" y="111"/>
                </a:lnTo>
                <a:lnTo>
                  <a:pt x="0" y="111"/>
                </a:lnTo>
                <a:lnTo>
                  <a:pt x="0" y="103"/>
                </a:lnTo>
                <a:lnTo>
                  <a:pt x="0" y="103"/>
                </a:lnTo>
                <a:lnTo>
                  <a:pt x="0" y="103"/>
                </a:lnTo>
                <a:lnTo>
                  <a:pt x="8" y="96"/>
                </a:lnTo>
                <a:lnTo>
                  <a:pt x="16" y="96"/>
                </a:lnTo>
                <a:lnTo>
                  <a:pt x="24" y="96"/>
                </a:lnTo>
                <a:lnTo>
                  <a:pt x="32" y="96"/>
                </a:lnTo>
                <a:lnTo>
                  <a:pt x="48" y="88"/>
                </a:lnTo>
                <a:lnTo>
                  <a:pt x="111" y="88"/>
                </a:lnTo>
                <a:lnTo>
                  <a:pt x="143" y="80"/>
                </a:lnTo>
                <a:lnTo>
                  <a:pt x="175" y="72"/>
                </a:lnTo>
                <a:lnTo>
                  <a:pt x="207" y="72"/>
                </a:lnTo>
                <a:lnTo>
                  <a:pt x="247" y="64"/>
                </a:lnTo>
                <a:lnTo>
                  <a:pt x="286" y="64"/>
                </a:lnTo>
                <a:lnTo>
                  <a:pt x="334" y="56"/>
                </a:lnTo>
                <a:lnTo>
                  <a:pt x="438" y="32"/>
                </a:lnTo>
                <a:lnTo>
                  <a:pt x="541" y="16"/>
                </a:lnTo>
                <a:lnTo>
                  <a:pt x="565" y="16"/>
                </a:lnTo>
                <a:lnTo>
                  <a:pt x="589" y="8"/>
                </a:lnTo>
                <a:lnTo>
                  <a:pt x="605" y="8"/>
                </a:lnTo>
                <a:lnTo>
                  <a:pt x="629" y="8"/>
                </a:lnTo>
                <a:lnTo>
                  <a:pt x="645" y="8"/>
                </a:lnTo>
                <a:lnTo>
                  <a:pt x="653" y="8"/>
                </a:lnTo>
                <a:lnTo>
                  <a:pt x="661" y="0"/>
                </a:lnTo>
                <a:lnTo>
                  <a:pt x="668" y="0"/>
                </a:lnTo>
                <a:lnTo>
                  <a:pt x="684" y="8"/>
                </a:lnTo>
                <a:lnTo>
                  <a:pt x="700" y="16"/>
                </a:lnTo>
                <a:lnTo>
                  <a:pt x="708" y="24"/>
                </a:lnTo>
                <a:lnTo>
                  <a:pt x="724" y="32"/>
                </a:lnTo>
                <a:lnTo>
                  <a:pt x="740" y="40"/>
                </a:lnTo>
                <a:lnTo>
                  <a:pt x="748" y="48"/>
                </a:lnTo>
                <a:lnTo>
                  <a:pt x="748" y="56"/>
                </a:lnTo>
                <a:lnTo>
                  <a:pt x="748" y="64"/>
                </a:lnTo>
                <a:lnTo>
                  <a:pt x="748" y="64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27"/>
          <p:cNvSpPr/>
          <p:nvPr/>
        </p:nvSpPr>
        <p:spPr bwMode="auto">
          <a:xfrm>
            <a:off x="7069455" y="2254885"/>
            <a:ext cx="114300" cy="1098550"/>
          </a:xfrm>
          <a:custGeom>
            <a:avLst/>
            <a:gdLst/>
            <a:ahLst/>
            <a:cxnLst>
              <a:cxn ang="0">
                <a:pos x="16" y="644"/>
              </a:cxn>
              <a:cxn ang="0">
                <a:pos x="8" y="620"/>
              </a:cxn>
              <a:cxn ang="0">
                <a:pos x="0" y="597"/>
              </a:cxn>
              <a:cxn ang="0">
                <a:pos x="0" y="581"/>
              </a:cxn>
              <a:cxn ang="0">
                <a:pos x="0" y="573"/>
              </a:cxn>
              <a:cxn ang="0">
                <a:pos x="8" y="557"/>
              </a:cxn>
              <a:cxn ang="0">
                <a:pos x="8" y="541"/>
              </a:cxn>
              <a:cxn ang="0">
                <a:pos x="8" y="517"/>
              </a:cxn>
              <a:cxn ang="0">
                <a:pos x="16" y="485"/>
              </a:cxn>
              <a:cxn ang="0">
                <a:pos x="16" y="469"/>
              </a:cxn>
              <a:cxn ang="0">
                <a:pos x="16" y="453"/>
              </a:cxn>
              <a:cxn ang="0">
                <a:pos x="16" y="429"/>
              </a:cxn>
              <a:cxn ang="0">
                <a:pos x="16" y="406"/>
              </a:cxn>
              <a:cxn ang="0">
                <a:pos x="16" y="374"/>
              </a:cxn>
              <a:cxn ang="0">
                <a:pos x="16" y="342"/>
              </a:cxn>
              <a:cxn ang="0">
                <a:pos x="16" y="310"/>
              </a:cxn>
              <a:cxn ang="0">
                <a:pos x="16" y="270"/>
              </a:cxn>
              <a:cxn ang="0">
                <a:pos x="16" y="199"/>
              </a:cxn>
              <a:cxn ang="0">
                <a:pos x="16" y="127"/>
              </a:cxn>
              <a:cxn ang="0">
                <a:pos x="8" y="55"/>
              </a:cxn>
              <a:cxn ang="0">
                <a:pos x="8" y="0"/>
              </a:cxn>
              <a:cxn ang="0">
                <a:pos x="72" y="0"/>
              </a:cxn>
              <a:cxn ang="0">
                <a:pos x="72" y="95"/>
              </a:cxn>
              <a:cxn ang="0">
                <a:pos x="64" y="199"/>
              </a:cxn>
              <a:cxn ang="0">
                <a:pos x="64" y="302"/>
              </a:cxn>
              <a:cxn ang="0">
                <a:pos x="64" y="406"/>
              </a:cxn>
              <a:cxn ang="0">
                <a:pos x="64" y="461"/>
              </a:cxn>
              <a:cxn ang="0">
                <a:pos x="64" y="509"/>
              </a:cxn>
              <a:cxn ang="0">
                <a:pos x="64" y="549"/>
              </a:cxn>
              <a:cxn ang="0">
                <a:pos x="64" y="581"/>
              </a:cxn>
              <a:cxn ang="0">
                <a:pos x="56" y="612"/>
              </a:cxn>
              <a:cxn ang="0">
                <a:pos x="56" y="636"/>
              </a:cxn>
              <a:cxn ang="0">
                <a:pos x="56" y="652"/>
              </a:cxn>
              <a:cxn ang="0">
                <a:pos x="56" y="660"/>
              </a:cxn>
              <a:cxn ang="0">
                <a:pos x="48" y="676"/>
              </a:cxn>
              <a:cxn ang="0">
                <a:pos x="48" y="684"/>
              </a:cxn>
              <a:cxn ang="0">
                <a:pos x="40" y="692"/>
              </a:cxn>
              <a:cxn ang="0">
                <a:pos x="40" y="692"/>
              </a:cxn>
              <a:cxn ang="0">
                <a:pos x="32" y="692"/>
              </a:cxn>
              <a:cxn ang="0">
                <a:pos x="24" y="676"/>
              </a:cxn>
              <a:cxn ang="0">
                <a:pos x="24" y="668"/>
              </a:cxn>
              <a:cxn ang="0">
                <a:pos x="16" y="644"/>
              </a:cxn>
              <a:cxn ang="0">
                <a:pos x="16" y="644"/>
              </a:cxn>
            </a:cxnLst>
            <a:rect l="0" t="0" r="r" b="b"/>
            <a:pathLst>
              <a:path w="72" h="692">
                <a:moveTo>
                  <a:pt x="16" y="644"/>
                </a:moveTo>
                <a:lnTo>
                  <a:pt x="8" y="620"/>
                </a:lnTo>
                <a:lnTo>
                  <a:pt x="0" y="597"/>
                </a:lnTo>
                <a:lnTo>
                  <a:pt x="0" y="581"/>
                </a:lnTo>
                <a:lnTo>
                  <a:pt x="0" y="573"/>
                </a:lnTo>
                <a:lnTo>
                  <a:pt x="8" y="557"/>
                </a:lnTo>
                <a:lnTo>
                  <a:pt x="8" y="541"/>
                </a:lnTo>
                <a:lnTo>
                  <a:pt x="8" y="517"/>
                </a:lnTo>
                <a:lnTo>
                  <a:pt x="16" y="485"/>
                </a:lnTo>
                <a:lnTo>
                  <a:pt x="16" y="469"/>
                </a:lnTo>
                <a:lnTo>
                  <a:pt x="16" y="453"/>
                </a:lnTo>
                <a:lnTo>
                  <a:pt x="16" y="429"/>
                </a:lnTo>
                <a:lnTo>
                  <a:pt x="16" y="406"/>
                </a:lnTo>
                <a:lnTo>
                  <a:pt x="16" y="374"/>
                </a:lnTo>
                <a:lnTo>
                  <a:pt x="16" y="342"/>
                </a:lnTo>
                <a:lnTo>
                  <a:pt x="16" y="310"/>
                </a:lnTo>
                <a:lnTo>
                  <a:pt x="16" y="270"/>
                </a:lnTo>
                <a:lnTo>
                  <a:pt x="16" y="199"/>
                </a:lnTo>
                <a:lnTo>
                  <a:pt x="16" y="127"/>
                </a:lnTo>
                <a:lnTo>
                  <a:pt x="8" y="55"/>
                </a:lnTo>
                <a:lnTo>
                  <a:pt x="8" y="0"/>
                </a:lnTo>
                <a:lnTo>
                  <a:pt x="72" y="0"/>
                </a:lnTo>
                <a:lnTo>
                  <a:pt x="72" y="95"/>
                </a:lnTo>
                <a:lnTo>
                  <a:pt x="64" y="199"/>
                </a:lnTo>
                <a:lnTo>
                  <a:pt x="64" y="302"/>
                </a:lnTo>
                <a:lnTo>
                  <a:pt x="64" y="406"/>
                </a:lnTo>
                <a:lnTo>
                  <a:pt x="64" y="461"/>
                </a:lnTo>
                <a:lnTo>
                  <a:pt x="64" y="509"/>
                </a:lnTo>
                <a:lnTo>
                  <a:pt x="64" y="549"/>
                </a:lnTo>
                <a:lnTo>
                  <a:pt x="64" y="581"/>
                </a:lnTo>
                <a:lnTo>
                  <a:pt x="56" y="612"/>
                </a:lnTo>
                <a:lnTo>
                  <a:pt x="56" y="636"/>
                </a:lnTo>
                <a:lnTo>
                  <a:pt x="56" y="652"/>
                </a:lnTo>
                <a:lnTo>
                  <a:pt x="56" y="660"/>
                </a:lnTo>
                <a:lnTo>
                  <a:pt x="48" y="676"/>
                </a:lnTo>
                <a:lnTo>
                  <a:pt x="48" y="684"/>
                </a:lnTo>
                <a:lnTo>
                  <a:pt x="40" y="692"/>
                </a:lnTo>
                <a:lnTo>
                  <a:pt x="40" y="692"/>
                </a:lnTo>
                <a:lnTo>
                  <a:pt x="32" y="692"/>
                </a:lnTo>
                <a:lnTo>
                  <a:pt x="24" y="676"/>
                </a:lnTo>
                <a:lnTo>
                  <a:pt x="24" y="668"/>
                </a:lnTo>
                <a:lnTo>
                  <a:pt x="16" y="644"/>
                </a:lnTo>
                <a:lnTo>
                  <a:pt x="16" y="644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28"/>
          <p:cNvSpPr/>
          <p:nvPr/>
        </p:nvSpPr>
        <p:spPr bwMode="auto">
          <a:xfrm>
            <a:off x="7171055" y="2596198"/>
            <a:ext cx="341313" cy="188913"/>
          </a:xfrm>
          <a:custGeom>
            <a:avLst/>
            <a:gdLst/>
            <a:ahLst/>
            <a:cxnLst>
              <a:cxn ang="0">
                <a:pos x="0" y="7"/>
              </a:cxn>
              <a:cxn ang="0">
                <a:pos x="8" y="7"/>
              </a:cxn>
              <a:cxn ang="0">
                <a:pos x="16" y="0"/>
              </a:cxn>
              <a:cxn ang="0">
                <a:pos x="24" y="0"/>
              </a:cxn>
              <a:cxn ang="0">
                <a:pos x="48" y="0"/>
              </a:cxn>
              <a:cxn ang="0">
                <a:pos x="64" y="0"/>
              </a:cxn>
              <a:cxn ang="0">
                <a:pos x="87" y="0"/>
              </a:cxn>
              <a:cxn ang="0">
                <a:pos x="95" y="0"/>
              </a:cxn>
              <a:cxn ang="0">
                <a:pos x="111" y="7"/>
              </a:cxn>
              <a:cxn ang="0">
                <a:pos x="127" y="7"/>
              </a:cxn>
              <a:cxn ang="0">
                <a:pos x="143" y="15"/>
              </a:cxn>
              <a:cxn ang="0">
                <a:pos x="159" y="23"/>
              </a:cxn>
              <a:cxn ang="0">
                <a:pos x="175" y="31"/>
              </a:cxn>
              <a:cxn ang="0">
                <a:pos x="191" y="47"/>
              </a:cxn>
              <a:cxn ang="0">
                <a:pos x="207" y="63"/>
              </a:cxn>
              <a:cxn ang="0">
                <a:pos x="215" y="79"/>
              </a:cxn>
              <a:cxn ang="0">
                <a:pos x="215" y="87"/>
              </a:cxn>
              <a:cxn ang="0">
                <a:pos x="215" y="103"/>
              </a:cxn>
              <a:cxn ang="0">
                <a:pos x="207" y="111"/>
              </a:cxn>
              <a:cxn ang="0">
                <a:pos x="207" y="119"/>
              </a:cxn>
              <a:cxn ang="0">
                <a:pos x="199" y="119"/>
              </a:cxn>
              <a:cxn ang="0">
                <a:pos x="191" y="119"/>
              </a:cxn>
              <a:cxn ang="0">
                <a:pos x="183" y="119"/>
              </a:cxn>
              <a:cxn ang="0">
                <a:pos x="167" y="111"/>
              </a:cxn>
              <a:cxn ang="0">
                <a:pos x="159" y="111"/>
              </a:cxn>
              <a:cxn ang="0">
                <a:pos x="143" y="103"/>
              </a:cxn>
              <a:cxn ang="0">
                <a:pos x="127" y="95"/>
              </a:cxn>
              <a:cxn ang="0">
                <a:pos x="111" y="79"/>
              </a:cxn>
              <a:cxn ang="0">
                <a:pos x="87" y="71"/>
              </a:cxn>
              <a:cxn ang="0">
                <a:pos x="72" y="55"/>
              </a:cxn>
              <a:cxn ang="0">
                <a:pos x="48" y="47"/>
              </a:cxn>
              <a:cxn ang="0">
                <a:pos x="40" y="31"/>
              </a:cxn>
              <a:cxn ang="0">
                <a:pos x="24" y="23"/>
              </a:cxn>
              <a:cxn ang="0">
                <a:pos x="16" y="15"/>
              </a:cxn>
              <a:cxn ang="0">
                <a:pos x="8" y="15"/>
              </a:cxn>
              <a:cxn ang="0">
                <a:pos x="0" y="7"/>
              </a:cxn>
              <a:cxn ang="0">
                <a:pos x="0" y="7"/>
              </a:cxn>
              <a:cxn ang="0">
                <a:pos x="0" y="7"/>
              </a:cxn>
            </a:cxnLst>
            <a:rect l="0" t="0" r="r" b="b"/>
            <a:pathLst>
              <a:path w="215" h="119">
                <a:moveTo>
                  <a:pt x="0" y="7"/>
                </a:moveTo>
                <a:lnTo>
                  <a:pt x="8" y="7"/>
                </a:lnTo>
                <a:lnTo>
                  <a:pt x="16" y="0"/>
                </a:lnTo>
                <a:lnTo>
                  <a:pt x="24" y="0"/>
                </a:lnTo>
                <a:lnTo>
                  <a:pt x="48" y="0"/>
                </a:lnTo>
                <a:lnTo>
                  <a:pt x="64" y="0"/>
                </a:lnTo>
                <a:lnTo>
                  <a:pt x="87" y="0"/>
                </a:lnTo>
                <a:lnTo>
                  <a:pt x="95" y="0"/>
                </a:lnTo>
                <a:lnTo>
                  <a:pt x="111" y="7"/>
                </a:lnTo>
                <a:lnTo>
                  <a:pt x="127" y="7"/>
                </a:lnTo>
                <a:lnTo>
                  <a:pt x="143" y="15"/>
                </a:lnTo>
                <a:lnTo>
                  <a:pt x="159" y="23"/>
                </a:lnTo>
                <a:lnTo>
                  <a:pt x="175" y="31"/>
                </a:lnTo>
                <a:lnTo>
                  <a:pt x="191" y="47"/>
                </a:lnTo>
                <a:lnTo>
                  <a:pt x="207" y="63"/>
                </a:lnTo>
                <a:lnTo>
                  <a:pt x="215" y="79"/>
                </a:lnTo>
                <a:lnTo>
                  <a:pt x="215" y="87"/>
                </a:lnTo>
                <a:lnTo>
                  <a:pt x="215" y="103"/>
                </a:lnTo>
                <a:lnTo>
                  <a:pt x="207" y="111"/>
                </a:lnTo>
                <a:lnTo>
                  <a:pt x="207" y="119"/>
                </a:lnTo>
                <a:lnTo>
                  <a:pt x="199" y="119"/>
                </a:lnTo>
                <a:lnTo>
                  <a:pt x="191" y="119"/>
                </a:lnTo>
                <a:lnTo>
                  <a:pt x="183" y="119"/>
                </a:lnTo>
                <a:lnTo>
                  <a:pt x="167" y="111"/>
                </a:lnTo>
                <a:lnTo>
                  <a:pt x="159" y="111"/>
                </a:lnTo>
                <a:lnTo>
                  <a:pt x="143" y="103"/>
                </a:lnTo>
                <a:lnTo>
                  <a:pt x="127" y="95"/>
                </a:lnTo>
                <a:lnTo>
                  <a:pt x="111" y="79"/>
                </a:lnTo>
                <a:lnTo>
                  <a:pt x="87" y="71"/>
                </a:lnTo>
                <a:lnTo>
                  <a:pt x="72" y="55"/>
                </a:lnTo>
                <a:lnTo>
                  <a:pt x="48" y="47"/>
                </a:lnTo>
                <a:lnTo>
                  <a:pt x="40" y="31"/>
                </a:lnTo>
                <a:lnTo>
                  <a:pt x="24" y="23"/>
                </a:lnTo>
                <a:lnTo>
                  <a:pt x="16" y="15"/>
                </a:lnTo>
                <a:lnTo>
                  <a:pt x="8" y="15"/>
                </a:lnTo>
                <a:lnTo>
                  <a:pt x="0" y="7"/>
                </a:lnTo>
                <a:lnTo>
                  <a:pt x="0" y="7"/>
                </a:lnTo>
                <a:lnTo>
                  <a:pt x="0" y="7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34815" y="4438650"/>
            <a:ext cx="1203960" cy="1200150"/>
            <a:chOff x="846" y="3092"/>
            <a:chExt cx="1896" cy="1890"/>
          </a:xfrm>
        </p:grpSpPr>
        <p:sp>
          <p:nvSpPr>
            <p:cNvPr id="67629" name="Freeform 45"/>
            <p:cNvSpPr/>
            <p:nvPr/>
          </p:nvSpPr>
          <p:spPr bwMode="auto">
            <a:xfrm>
              <a:off x="1306" y="4364"/>
              <a:ext cx="698" cy="180"/>
            </a:xfrm>
            <a:custGeom>
              <a:avLst/>
              <a:gdLst/>
              <a:ahLst/>
              <a:cxnLst>
                <a:cxn ang="0">
                  <a:pos x="103" y="32"/>
                </a:cxn>
                <a:cxn ang="0">
                  <a:pos x="127" y="24"/>
                </a:cxn>
                <a:cxn ang="0">
                  <a:pos x="151" y="24"/>
                </a:cxn>
                <a:cxn ang="0">
                  <a:pos x="175" y="16"/>
                </a:cxn>
                <a:cxn ang="0">
                  <a:pos x="191" y="8"/>
                </a:cxn>
                <a:cxn ang="0">
                  <a:pos x="207" y="0"/>
                </a:cxn>
                <a:cxn ang="0">
                  <a:pos x="215" y="0"/>
                </a:cxn>
                <a:cxn ang="0">
                  <a:pos x="223" y="0"/>
                </a:cxn>
                <a:cxn ang="0">
                  <a:pos x="231" y="0"/>
                </a:cxn>
                <a:cxn ang="0">
                  <a:pos x="239" y="0"/>
                </a:cxn>
                <a:cxn ang="0">
                  <a:pos x="255" y="8"/>
                </a:cxn>
                <a:cxn ang="0">
                  <a:pos x="271" y="16"/>
                </a:cxn>
                <a:cxn ang="0">
                  <a:pos x="279" y="16"/>
                </a:cxn>
                <a:cxn ang="0">
                  <a:pos x="279" y="24"/>
                </a:cxn>
                <a:cxn ang="0">
                  <a:pos x="279" y="24"/>
                </a:cxn>
                <a:cxn ang="0">
                  <a:pos x="279" y="32"/>
                </a:cxn>
                <a:cxn ang="0">
                  <a:pos x="279" y="32"/>
                </a:cxn>
                <a:cxn ang="0">
                  <a:pos x="271" y="32"/>
                </a:cxn>
                <a:cxn ang="0">
                  <a:pos x="255" y="40"/>
                </a:cxn>
                <a:cxn ang="0">
                  <a:pos x="247" y="40"/>
                </a:cxn>
                <a:cxn ang="0">
                  <a:pos x="223" y="48"/>
                </a:cxn>
                <a:cxn ang="0">
                  <a:pos x="207" y="48"/>
                </a:cxn>
                <a:cxn ang="0">
                  <a:pos x="183" y="56"/>
                </a:cxn>
                <a:cxn ang="0">
                  <a:pos x="159" y="56"/>
                </a:cxn>
                <a:cxn ang="0">
                  <a:pos x="135" y="56"/>
                </a:cxn>
                <a:cxn ang="0">
                  <a:pos x="119" y="64"/>
                </a:cxn>
                <a:cxn ang="0">
                  <a:pos x="103" y="64"/>
                </a:cxn>
                <a:cxn ang="0">
                  <a:pos x="87" y="64"/>
                </a:cxn>
                <a:cxn ang="0">
                  <a:pos x="79" y="72"/>
                </a:cxn>
                <a:cxn ang="0">
                  <a:pos x="71" y="72"/>
                </a:cxn>
                <a:cxn ang="0">
                  <a:pos x="63" y="72"/>
                </a:cxn>
                <a:cxn ang="0">
                  <a:pos x="55" y="72"/>
                </a:cxn>
                <a:cxn ang="0">
                  <a:pos x="47" y="64"/>
                </a:cxn>
                <a:cxn ang="0">
                  <a:pos x="23" y="56"/>
                </a:cxn>
                <a:cxn ang="0">
                  <a:pos x="15" y="56"/>
                </a:cxn>
                <a:cxn ang="0">
                  <a:pos x="7" y="48"/>
                </a:cxn>
                <a:cxn ang="0">
                  <a:pos x="0" y="4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7" y="40"/>
                </a:cxn>
                <a:cxn ang="0">
                  <a:pos x="15" y="40"/>
                </a:cxn>
                <a:cxn ang="0">
                  <a:pos x="23" y="40"/>
                </a:cxn>
                <a:cxn ang="0">
                  <a:pos x="39" y="40"/>
                </a:cxn>
                <a:cxn ang="0">
                  <a:pos x="55" y="32"/>
                </a:cxn>
                <a:cxn ang="0">
                  <a:pos x="79" y="32"/>
                </a:cxn>
                <a:cxn ang="0">
                  <a:pos x="103" y="32"/>
                </a:cxn>
                <a:cxn ang="0">
                  <a:pos x="103" y="32"/>
                </a:cxn>
              </a:cxnLst>
              <a:rect l="0" t="0" r="r" b="b"/>
              <a:pathLst>
                <a:path w="279" h="72">
                  <a:moveTo>
                    <a:pt x="103" y="32"/>
                  </a:moveTo>
                  <a:lnTo>
                    <a:pt x="127" y="24"/>
                  </a:lnTo>
                  <a:lnTo>
                    <a:pt x="151" y="24"/>
                  </a:lnTo>
                  <a:lnTo>
                    <a:pt x="175" y="16"/>
                  </a:lnTo>
                  <a:lnTo>
                    <a:pt x="191" y="8"/>
                  </a:lnTo>
                  <a:lnTo>
                    <a:pt x="207" y="0"/>
                  </a:lnTo>
                  <a:lnTo>
                    <a:pt x="215" y="0"/>
                  </a:lnTo>
                  <a:lnTo>
                    <a:pt x="223" y="0"/>
                  </a:lnTo>
                  <a:lnTo>
                    <a:pt x="231" y="0"/>
                  </a:lnTo>
                  <a:lnTo>
                    <a:pt x="239" y="0"/>
                  </a:lnTo>
                  <a:lnTo>
                    <a:pt x="255" y="8"/>
                  </a:lnTo>
                  <a:lnTo>
                    <a:pt x="271" y="16"/>
                  </a:lnTo>
                  <a:lnTo>
                    <a:pt x="279" y="16"/>
                  </a:lnTo>
                  <a:lnTo>
                    <a:pt x="279" y="24"/>
                  </a:lnTo>
                  <a:lnTo>
                    <a:pt x="279" y="24"/>
                  </a:lnTo>
                  <a:lnTo>
                    <a:pt x="279" y="32"/>
                  </a:lnTo>
                  <a:lnTo>
                    <a:pt x="279" y="32"/>
                  </a:lnTo>
                  <a:lnTo>
                    <a:pt x="271" y="32"/>
                  </a:lnTo>
                  <a:lnTo>
                    <a:pt x="255" y="40"/>
                  </a:lnTo>
                  <a:lnTo>
                    <a:pt x="247" y="40"/>
                  </a:lnTo>
                  <a:lnTo>
                    <a:pt x="223" y="48"/>
                  </a:lnTo>
                  <a:lnTo>
                    <a:pt x="207" y="48"/>
                  </a:lnTo>
                  <a:lnTo>
                    <a:pt x="183" y="56"/>
                  </a:lnTo>
                  <a:lnTo>
                    <a:pt x="159" y="56"/>
                  </a:lnTo>
                  <a:lnTo>
                    <a:pt x="135" y="56"/>
                  </a:lnTo>
                  <a:lnTo>
                    <a:pt x="119" y="64"/>
                  </a:lnTo>
                  <a:lnTo>
                    <a:pt x="103" y="64"/>
                  </a:lnTo>
                  <a:lnTo>
                    <a:pt x="87" y="64"/>
                  </a:lnTo>
                  <a:lnTo>
                    <a:pt x="79" y="72"/>
                  </a:lnTo>
                  <a:lnTo>
                    <a:pt x="71" y="72"/>
                  </a:lnTo>
                  <a:lnTo>
                    <a:pt x="63" y="72"/>
                  </a:lnTo>
                  <a:lnTo>
                    <a:pt x="55" y="72"/>
                  </a:lnTo>
                  <a:lnTo>
                    <a:pt x="47" y="64"/>
                  </a:lnTo>
                  <a:lnTo>
                    <a:pt x="23" y="56"/>
                  </a:lnTo>
                  <a:lnTo>
                    <a:pt x="15" y="56"/>
                  </a:lnTo>
                  <a:lnTo>
                    <a:pt x="7" y="48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7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39" y="40"/>
                  </a:lnTo>
                  <a:lnTo>
                    <a:pt x="55" y="32"/>
                  </a:lnTo>
                  <a:lnTo>
                    <a:pt x="79" y="32"/>
                  </a:lnTo>
                  <a:lnTo>
                    <a:pt x="103" y="32"/>
                  </a:lnTo>
                  <a:lnTo>
                    <a:pt x="103" y="3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30" name="Freeform 46"/>
            <p:cNvSpPr/>
            <p:nvPr/>
          </p:nvSpPr>
          <p:spPr bwMode="auto">
            <a:xfrm>
              <a:off x="1146" y="3469"/>
              <a:ext cx="1098" cy="260"/>
            </a:xfrm>
            <a:custGeom>
              <a:avLst/>
              <a:gdLst/>
              <a:ahLst/>
              <a:cxnLst>
                <a:cxn ang="0">
                  <a:pos x="439" y="24"/>
                </a:cxn>
                <a:cxn ang="0">
                  <a:pos x="439" y="32"/>
                </a:cxn>
                <a:cxn ang="0">
                  <a:pos x="431" y="32"/>
                </a:cxn>
                <a:cxn ang="0">
                  <a:pos x="423" y="32"/>
                </a:cxn>
                <a:cxn ang="0">
                  <a:pos x="415" y="40"/>
                </a:cxn>
                <a:cxn ang="0">
                  <a:pos x="407" y="40"/>
                </a:cxn>
                <a:cxn ang="0">
                  <a:pos x="391" y="48"/>
                </a:cxn>
                <a:cxn ang="0">
                  <a:pos x="367" y="48"/>
                </a:cxn>
                <a:cxn ang="0">
                  <a:pos x="343" y="56"/>
                </a:cxn>
                <a:cxn ang="0">
                  <a:pos x="287" y="64"/>
                </a:cxn>
                <a:cxn ang="0">
                  <a:pos x="239" y="72"/>
                </a:cxn>
                <a:cxn ang="0">
                  <a:pos x="183" y="80"/>
                </a:cxn>
                <a:cxn ang="0">
                  <a:pos x="135" y="88"/>
                </a:cxn>
                <a:cxn ang="0">
                  <a:pos x="111" y="96"/>
                </a:cxn>
                <a:cxn ang="0">
                  <a:pos x="87" y="96"/>
                </a:cxn>
                <a:cxn ang="0">
                  <a:pos x="71" y="96"/>
                </a:cxn>
                <a:cxn ang="0">
                  <a:pos x="64" y="104"/>
                </a:cxn>
                <a:cxn ang="0">
                  <a:pos x="40" y="96"/>
                </a:cxn>
                <a:cxn ang="0">
                  <a:pos x="24" y="88"/>
                </a:cxn>
                <a:cxn ang="0">
                  <a:pos x="8" y="88"/>
                </a:cxn>
                <a:cxn ang="0">
                  <a:pos x="0" y="88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8" y="72"/>
                </a:cxn>
                <a:cxn ang="0">
                  <a:pos x="24" y="72"/>
                </a:cxn>
                <a:cxn ang="0">
                  <a:pos x="32" y="72"/>
                </a:cxn>
                <a:cxn ang="0">
                  <a:pos x="40" y="72"/>
                </a:cxn>
                <a:cxn ang="0">
                  <a:pos x="56" y="64"/>
                </a:cxn>
                <a:cxn ang="0">
                  <a:pos x="71" y="64"/>
                </a:cxn>
                <a:cxn ang="0">
                  <a:pos x="95" y="56"/>
                </a:cxn>
                <a:cxn ang="0">
                  <a:pos x="119" y="56"/>
                </a:cxn>
                <a:cxn ang="0">
                  <a:pos x="143" y="48"/>
                </a:cxn>
                <a:cxn ang="0">
                  <a:pos x="175" y="48"/>
                </a:cxn>
                <a:cxn ang="0">
                  <a:pos x="207" y="40"/>
                </a:cxn>
                <a:cxn ang="0">
                  <a:pos x="231" y="32"/>
                </a:cxn>
                <a:cxn ang="0">
                  <a:pos x="255" y="32"/>
                </a:cxn>
                <a:cxn ang="0">
                  <a:pos x="279" y="24"/>
                </a:cxn>
                <a:cxn ang="0">
                  <a:pos x="295" y="24"/>
                </a:cxn>
                <a:cxn ang="0">
                  <a:pos x="311" y="16"/>
                </a:cxn>
                <a:cxn ang="0">
                  <a:pos x="327" y="16"/>
                </a:cxn>
                <a:cxn ang="0">
                  <a:pos x="335" y="8"/>
                </a:cxn>
                <a:cxn ang="0">
                  <a:pos x="351" y="0"/>
                </a:cxn>
                <a:cxn ang="0">
                  <a:pos x="359" y="0"/>
                </a:cxn>
                <a:cxn ang="0">
                  <a:pos x="383" y="0"/>
                </a:cxn>
                <a:cxn ang="0">
                  <a:pos x="407" y="0"/>
                </a:cxn>
                <a:cxn ang="0">
                  <a:pos x="423" y="8"/>
                </a:cxn>
                <a:cxn ang="0">
                  <a:pos x="431" y="16"/>
                </a:cxn>
                <a:cxn ang="0">
                  <a:pos x="439" y="24"/>
                </a:cxn>
                <a:cxn ang="0">
                  <a:pos x="439" y="24"/>
                </a:cxn>
                <a:cxn ang="0">
                  <a:pos x="439" y="24"/>
                </a:cxn>
              </a:cxnLst>
              <a:rect l="0" t="0" r="r" b="b"/>
              <a:pathLst>
                <a:path w="439" h="104">
                  <a:moveTo>
                    <a:pt x="439" y="24"/>
                  </a:moveTo>
                  <a:lnTo>
                    <a:pt x="439" y="32"/>
                  </a:lnTo>
                  <a:lnTo>
                    <a:pt x="431" y="32"/>
                  </a:lnTo>
                  <a:lnTo>
                    <a:pt x="423" y="32"/>
                  </a:lnTo>
                  <a:lnTo>
                    <a:pt x="415" y="40"/>
                  </a:lnTo>
                  <a:lnTo>
                    <a:pt x="407" y="40"/>
                  </a:lnTo>
                  <a:lnTo>
                    <a:pt x="391" y="48"/>
                  </a:lnTo>
                  <a:lnTo>
                    <a:pt x="367" y="48"/>
                  </a:lnTo>
                  <a:lnTo>
                    <a:pt x="343" y="56"/>
                  </a:lnTo>
                  <a:lnTo>
                    <a:pt x="287" y="64"/>
                  </a:lnTo>
                  <a:lnTo>
                    <a:pt x="239" y="72"/>
                  </a:lnTo>
                  <a:lnTo>
                    <a:pt x="183" y="80"/>
                  </a:lnTo>
                  <a:lnTo>
                    <a:pt x="135" y="88"/>
                  </a:lnTo>
                  <a:lnTo>
                    <a:pt x="111" y="96"/>
                  </a:lnTo>
                  <a:lnTo>
                    <a:pt x="87" y="96"/>
                  </a:lnTo>
                  <a:lnTo>
                    <a:pt x="71" y="96"/>
                  </a:lnTo>
                  <a:lnTo>
                    <a:pt x="64" y="104"/>
                  </a:lnTo>
                  <a:lnTo>
                    <a:pt x="40" y="96"/>
                  </a:lnTo>
                  <a:lnTo>
                    <a:pt x="24" y="88"/>
                  </a:lnTo>
                  <a:lnTo>
                    <a:pt x="8" y="88"/>
                  </a:lnTo>
                  <a:lnTo>
                    <a:pt x="0" y="88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24" y="72"/>
                  </a:lnTo>
                  <a:lnTo>
                    <a:pt x="32" y="72"/>
                  </a:lnTo>
                  <a:lnTo>
                    <a:pt x="40" y="72"/>
                  </a:lnTo>
                  <a:lnTo>
                    <a:pt x="56" y="64"/>
                  </a:lnTo>
                  <a:lnTo>
                    <a:pt x="71" y="64"/>
                  </a:lnTo>
                  <a:lnTo>
                    <a:pt x="95" y="56"/>
                  </a:lnTo>
                  <a:lnTo>
                    <a:pt x="119" y="56"/>
                  </a:lnTo>
                  <a:lnTo>
                    <a:pt x="143" y="48"/>
                  </a:lnTo>
                  <a:lnTo>
                    <a:pt x="175" y="48"/>
                  </a:lnTo>
                  <a:lnTo>
                    <a:pt x="207" y="40"/>
                  </a:lnTo>
                  <a:lnTo>
                    <a:pt x="231" y="32"/>
                  </a:lnTo>
                  <a:lnTo>
                    <a:pt x="255" y="32"/>
                  </a:lnTo>
                  <a:lnTo>
                    <a:pt x="279" y="24"/>
                  </a:lnTo>
                  <a:lnTo>
                    <a:pt x="295" y="24"/>
                  </a:lnTo>
                  <a:lnTo>
                    <a:pt x="311" y="16"/>
                  </a:lnTo>
                  <a:lnTo>
                    <a:pt x="327" y="16"/>
                  </a:lnTo>
                  <a:lnTo>
                    <a:pt x="335" y="8"/>
                  </a:lnTo>
                  <a:lnTo>
                    <a:pt x="351" y="0"/>
                  </a:lnTo>
                  <a:lnTo>
                    <a:pt x="359" y="0"/>
                  </a:lnTo>
                  <a:lnTo>
                    <a:pt x="383" y="0"/>
                  </a:lnTo>
                  <a:lnTo>
                    <a:pt x="407" y="0"/>
                  </a:lnTo>
                  <a:lnTo>
                    <a:pt x="423" y="8"/>
                  </a:lnTo>
                  <a:lnTo>
                    <a:pt x="431" y="16"/>
                  </a:lnTo>
                  <a:lnTo>
                    <a:pt x="439" y="24"/>
                  </a:lnTo>
                  <a:lnTo>
                    <a:pt x="439" y="24"/>
                  </a:lnTo>
                  <a:lnTo>
                    <a:pt x="439" y="2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31" name="Freeform 47"/>
            <p:cNvSpPr/>
            <p:nvPr/>
          </p:nvSpPr>
          <p:spPr bwMode="auto">
            <a:xfrm>
              <a:off x="1564" y="3092"/>
              <a:ext cx="200" cy="18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8" y="0"/>
                </a:cxn>
                <a:cxn ang="0">
                  <a:pos x="72" y="16"/>
                </a:cxn>
                <a:cxn ang="0">
                  <a:pos x="80" y="24"/>
                </a:cxn>
                <a:cxn ang="0">
                  <a:pos x="72" y="32"/>
                </a:cxn>
                <a:cxn ang="0">
                  <a:pos x="72" y="48"/>
                </a:cxn>
                <a:cxn ang="0">
                  <a:pos x="72" y="80"/>
                </a:cxn>
                <a:cxn ang="0">
                  <a:pos x="64" y="111"/>
                </a:cxn>
                <a:cxn ang="0">
                  <a:pos x="64" y="151"/>
                </a:cxn>
                <a:cxn ang="0">
                  <a:pos x="64" y="207"/>
                </a:cxn>
                <a:cxn ang="0">
                  <a:pos x="64" y="286"/>
                </a:cxn>
                <a:cxn ang="0">
                  <a:pos x="64" y="390"/>
                </a:cxn>
                <a:cxn ang="0">
                  <a:pos x="64" y="493"/>
                </a:cxn>
                <a:cxn ang="0">
                  <a:pos x="64" y="573"/>
                </a:cxn>
                <a:cxn ang="0">
                  <a:pos x="64" y="629"/>
                </a:cxn>
                <a:cxn ang="0">
                  <a:pos x="64" y="653"/>
                </a:cxn>
                <a:cxn ang="0">
                  <a:pos x="56" y="724"/>
                </a:cxn>
                <a:cxn ang="0">
                  <a:pos x="48" y="748"/>
                </a:cxn>
                <a:cxn ang="0">
                  <a:pos x="40" y="756"/>
                </a:cxn>
                <a:cxn ang="0">
                  <a:pos x="32" y="740"/>
                </a:cxn>
                <a:cxn ang="0">
                  <a:pos x="24" y="716"/>
                </a:cxn>
                <a:cxn ang="0">
                  <a:pos x="16" y="684"/>
                </a:cxn>
                <a:cxn ang="0">
                  <a:pos x="16" y="668"/>
                </a:cxn>
                <a:cxn ang="0">
                  <a:pos x="16" y="653"/>
                </a:cxn>
                <a:cxn ang="0">
                  <a:pos x="16" y="629"/>
                </a:cxn>
                <a:cxn ang="0">
                  <a:pos x="16" y="597"/>
                </a:cxn>
                <a:cxn ang="0">
                  <a:pos x="24" y="549"/>
                </a:cxn>
                <a:cxn ang="0">
                  <a:pos x="24" y="438"/>
                </a:cxn>
                <a:cxn ang="0">
                  <a:pos x="24" y="310"/>
                </a:cxn>
                <a:cxn ang="0">
                  <a:pos x="24" y="247"/>
                </a:cxn>
                <a:cxn ang="0">
                  <a:pos x="24" y="191"/>
                </a:cxn>
                <a:cxn ang="0">
                  <a:pos x="24" y="143"/>
                </a:cxn>
                <a:cxn ang="0">
                  <a:pos x="24" y="88"/>
                </a:cxn>
                <a:cxn ang="0">
                  <a:pos x="24" y="56"/>
                </a:cxn>
                <a:cxn ang="0">
                  <a:pos x="16" y="3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8" y="0"/>
                </a:cxn>
              </a:cxnLst>
              <a:rect l="0" t="0" r="r" b="b"/>
              <a:pathLst>
                <a:path w="80" h="756">
                  <a:moveTo>
                    <a:pt x="8" y="0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48" y="0"/>
                  </a:lnTo>
                  <a:lnTo>
                    <a:pt x="64" y="8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72" y="32"/>
                  </a:lnTo>
                  <a:lnTo>
                    <a:pt x="72" y="40"/>
                  </a:lnTo>
                  <a:lnTo>
                    <a:pt x="72" y="48"/>
                  </a:lnTo>
                  <a:lnTo>
                    <a:pt x="72" y="64"/>
                  </a:lnTo>
                  <a:lnTo>
                    <a:pt x="72" y="80"/>
                  </a:lnTo>
                  <a:lnTo>
                    <a:pt x="64" y="95"/>
                  </a:lnTo>
                  <a:lnTo>
                    <a:pt x="64" y="111"/>
                  </a:lnTo>
                  <a:lnTo>
                    <a:pt x="64" y="127"/>
                  </a:lnTo>
                  <a:lnTo>
                    <a:pt x="64" y="151"/>
                  </a:lnTo>
                  <a:lnTo>
                    <a:pt x="64" y="175"/>
                  </a:lnTo>
                  <a:lnTo>
                    <a:pt x="64" y="207"/>
                  </a:lnTo>
                  <a:lnTo>
                    <a:pt x="64" y="247"/>
                  </a:lnTo>
                  <a:lnTo>
                    <a:pt x="64" y="286"/>
                  </a:lnTo>
                  <a:lnTo>
                    <a:pt x="64" y="334"/>
                  </a:lnTo>
                  <a:lnTo>
                    <a:pt x="64" y="390"/>
                  </a:lnTo>
                  <a:lnTo>
                    <a:pt x="64" y="446"/>
                  </a:lnTo>
                  <a:lnTo>
                    <a:pt x="64" y="493"/>
                  </a:lnTo>
                  <a:lnTo>
                    <a:pt x="64" y="533"/>
                  </a:lnTo>
                  <a:lnTo>
                    <a:pt x="64" y="573"/>
                  </a:lnTo>
                  <a:lnTo>
                    <a:pt x="64" y="605"/>
                  </a:lnTo>
                  <a:lnTo>
                    <a:pt x="64" y="629"/>
                  </a:lnTo>
                  <a:lnTo>
                    <a:pt x="64" y="645"/>
                  </a:lnTo>
                  <a:lnTo>
                    <a:pt x="64" y="653"/>
                  </a:lnTo>
                  <a:lnTo>
                    <a:pt x="56" y="684"/>
                  </a:lnTo>
                  <a:lnTo>
                    <a:pt x="56" y="724"/>
                  </a:lnTo>
                  <a:lnTo>
                    <a:pt x="48" y="732"/>
                  </a:lnTo>
                  <a:lnTo>
                    <a:pt x="48" y="748"/>
                  </a:lnTo>
                  <a:lnTo>
                    <a:pt x="48" y="756"/>
                  </a:lnTo>
                  <a:lnTo>
                    <a:pt x="40" y="756"/>
                  </a:lnTo>
                  <a:lnTo>
                    <a:pt x="40" y="748"/>
                  </a:lnTo>
                  <a:lnTo>
                    <a:pt x="32" y="740"/>
                  </a:lnTo>
                  <a:lnTo>
                    <a:pt x="24" y="732"/>
                  </a:lnTo>
                  <a:lnTo>
                    <a:pt x="24" y="716"/>
                  </a:lnTo>
                  <a:lnTo>
                    <a:pt x="16" y="700"/>
                  </a:lnTo>
                  <a:lnTo>
                    <a:pt x="16" y="684"/>
                  </a:lnTo>
                  <a:lnTo>
                    <a:pt x="16" y="668"/>
                  </a:lnTo>
                  <a:lnTo>
                    <a:pt x="16" y="668"/>
                  </a:lnTo>
                  <a:lnTo>
                    <a:pt x="16" y="661"/>
                  </a:lnTo>
                  <a:lnTo>
                    <a:pt x="16" y="653"/>
                  </a:lnTo>
                  <a:lnTo>
                    <a:pt x="16" y="645"/>
                  </a:lnTo>
                  <a:lnTo>
                    <a:pt x="16" y="629"/>
                  </a:lnTo>
                  <a:lnTo>
                    <a:pt x="16" y="613"/>
                  </a:lnTo>
                  <a:lnTo>
                    <a:pt x="16" y="597"/>
                  </a:lnTo>
                  <a:lnTo>
                    <a:pt x="24" y="573"/>
                  </a:lnTo>
                  <a:lnTo>
                    <a:pt x="24" y="549"/>
                  </a:lnTo>
                  <a:lnTo>
                    <a:pt x="24" y="501"/>
                  </a:lnTo>
                  <a:lnTo>
                    <a:pt x="24" y="438"/>
                  </a:lnTo>
                  <a:lnTo>
                    <a:pt x="24" y="374"/>
                  </a:lnTo>
                  <a:lnTo>
                    <a:pt x="24" y="310"/>
                  </a:lnTo>
                  <a:lnTo>
                    <a:pt x="24" y="279"/>
                  </a:lnTo>
                  <a:lnTo>
                    <a:pt x="24" y="247"/>
                  </a:lnTo>
                  <a:lnTo>
                    <a:pt x="24" y="215"/>
                  </a:lnTo>
                  <a:lnTo>
                    <a:pt x="24" y="191"/>
                  </a:lnTo>
                  <a:lnTo>
                    <a:pt x="24" y="167"/>
                  </a:lnTo>
                  <a:lnTo>
                    <a:pt x="24" y="143"/>
                  </a:lnTo>
                  <a:lnTo>
                    <a:pt x="24" y="103"/>
                  </a:lnTo>
                  <a:lnTo>
                    <a:pt x="24" y="88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8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32" name="Freeform 48"/>
            <p:cNvSpPr/>
            <p:nvPr/>
          </p:nvSpPr>
          <p:spPr bwMode="auto">
            <a:xfrm>
              <a:off x="846" y="3609"/>
              <a:ext cx="838" cy="1035"/>
            </a:xfrm>
            <a:custGeom>
              <a:avLst/>
              <a:gdLst/>
              <a:ahLst/>
              <a:cxnLst>
                <a:cxn ang="0">
                  <a:pos x="271" y="175"/>
                </a:cxn>
                <a:cxn ang="0">
                  <a:pos x="247" y="207"/>
                </a:cxn>
                <a:cxn ang="0">
                  <a:pos x="223" y="239"/>
                </a:cxn>
                <a:cxn ang="0">
                  <a:pos x="199" y="270"/>
                </a:cxn>
                <a:cxn ang="0">
                  <a:pos x="168" y="294"/>
                </a:cxn>
                <a:cxn ang="0">
                  <a:pos x="144" y="326"/>
                </a:cxn>
                <a:cxn ang="0">
                  <a:pos x="112" y="350"/>
                </a:cxn>
                <a:cxn ang="0">
                  <a:pos x="80" y="366"/>
                </a:cxn>
                <a:cxn ang="0">
                  <a:pos x="56" y="390"/>
                </a:cxn>
                <a:cxn ang="0">
                  <a:pos x="32" y="398"/>
                </a:cxn>
                <a:cxn ang="0">
                  <a:pos x="16" y="414"/>
                </a:cxn>
                <a:cxn ang="0">
                  <a:pos x="0" y="414"/>
                </a:cxn>
                <a:cxn ang="0">
                  <a:pos x="0" y="414"/>
                </a:cxn>
                <a:cxn ang="0">
                  <a:pos x="0" y="414"/>
                </a:cxn>
                <a:cxn ang="0">
                  <a:pos x="0" y="406"/>
                </a:cxn>
                <a:cxn ang="0">
                  <a:pos x="8" y="398"/>
                </a:cxn>
                <a:cxn ang="0">
                  <a:pos x="16" y="390"/>
                </a:cxn>
                <a:cxn ang="0">
                  <a:pos x="32" y="382"/>
                </a:cxn>
                <a:cxn ang="0">
                  <a:pos x="40" y="366"/>
                </a:cxn>
                <a:cxn ang="0">
                  <a:pos x="64" y="350"/>
                </a:cxn>
                <a:cxn ang="0">
                  <a:pos x="80" y="334"/>
                </a:cxn>
                <a:cxn ang="0">
                  <a:pos x="120" y="294"/>
                </a:cxn>
                <a:cxn ang="0">
                  <a:pos x="160" y="263"/>
                </a:cxn>
                <a:cxn ang="0">
                  <a:pos x="191" y="215"/>
                </a:cxn>
                <a:cxn ang="0">
                  <a:pos x="223" y="175"/>
                </a:cxn>
                <a:cxn ang="0">
                  <a:pos x="247" y="135"/>
                </a:cxn>
                <a:cxn ang="0">
                  <a:pos x="263" y="87"/>
                </a:cxn>
                <a:cxn ang="0">
                  <a:pos x="287" y="48"/>
                </a:cxn>
                <a:cxn ang="0">
                  <a:pos x="303" y="0"/>
                </a:cxn>
                <a:cxn ang="0">
                  <a:pos x="335" y="32"/>
                </a:cxn>
                <a:cxn ang="0">
                  <a:pos x="327" y="72"/>
                </a:cxn>
                <a:cxn ang="0">
                  <a:pos x="311" y="103"/>
                </a:cxn>
                <a:cxn ang="0">
                  <a:pos x="287" y="143"/>
                </a:cxn>
                <a:cxn ang="0">
                  <a:pos x="271" y="175"/>
                </a:cxn>
                <a:cxn ang="0">
                  <a:pos x="271" y="175"/>
                </a:cxn>
              </a:cxnLst>
              <a:rect l="0" t="0" r="r" b="b"/>
              <a:pathLst>
                <a:path w="335" h="414">
                  <a:moveTo>
                    <a:pt x="271" y="175"/>
                  </a:moveTo>
                  <a:lnTo>
                    <a:pt x="247" y="207"/>
                  </a:lnTo>
                  <a:lnTo>
                    <a:pt x="223" y="239"/>
                  </a:lnTo>
                  <a:lnTo>
                    <a:pt x="199" y="270"/>
                  </a:lnTo>
                  <a:lnTo>
                    <a:pt x="168" y="294"/>
                  </a:lnTo>
                  <a:lnTo>
                    <a:pt x="144" y="326"/>
                  </a:lnTo>
                  <a:lnTo>
                    <a:pt x="112" y="350"/>
                  </a:lnTo>
                  <a:lnTo>
                    <a:pt x="80" y="366"/>
                  </a:lnTo>
                  <a:lnTo>
                    <a:pt x="56" y="390"/>
                  </a:lnTo>
                  <a:lnTo>
                    <a:pt x="32" y="398"/>
                  </a:lnTo>
                  <a:lnTo>
                    <a:pt x="16" y="414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0" y="406"/>
                  </a:lnTo>
                  <a:lnTo>
                    <a:pt x="8" y="398"/>
                  </a:lnTo>
                  <a:lnTo>
                    <a:pt x="16" y="390"/>
                  </a:lnTo>
                  <a:lnTo>
                    <a:pt x="32" y="382"/>
                  </a:lnTo>
                  <a:lnTo>
                    <a:pt x="40" y="366"/>
                  </a:lnTo>
                  <a:lnTo>
                    <a:pt x="64" y="350"/>
                  </a:lnTo>
                  <a:lnTo>
                    <a:pt x="80" y="334"/>
                  </a:lnTo>
                  <a:lnTo>
                    <a:pt x="120" y="294"/>
                  </a:lnTo>
                  <a:lnTo>
                    <a:pt x="160" y="263"/>
                  </a:lnTo>
                  <a:lnTo>
                    <a:pt x="191" y="215"/>
                  </a:lnTo>
                  <a:lnTo>
                    <a:pt x="223" y="175"/>
                  </a:lnTo>
                  <a:lnTo>
                    <a:pt x="247" y="135"/>
                  </a:lnTo>
                  <a:lnTo>
                    <a:pt x="263" y="87"/>
                  </a:lnTo>
                  <a:lnTo>
                    <a:pt x="287" y="48"/>
                  </a:lnTo>
                  <a:lnTo>
                    <a:pt x="303" y="0"/>
                  </a:lnTo>
                  <a:lnTo>
                    <a:pt x="335" y="32"/>
                  </a:lnTo>
                  <a:lnTo>
                    <a:pt x="327" y="72"/>
                  </a:lnTo>
                  <a:lnTo>
                    <a:pt x="311" y="103"/>
                  </a:lnTo>
                  <a:lnTo>
                    <a:pt x="287" y="143"/>
                  </a:lnTo>
                  <a:lnTo>
                    <a:pt x="271" y="175"/>
                  </a:lnTo>
                  <a:lnTo>
                    <a:pt x="271" y="175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33" name="Freeform 49"/>
            <p:cNvSpPr/>
            <p:nvPr/>
          </p:nvSpPr>
          <p:spPr bwMode="auto">
            <a:xfrm>
              <a:off x="1684" y="3689"/>
              <a:ext cx="1058" cy="815"/>
            </a:xfrm>
            <a:custGeom>
              <a:avLst/>
              <a:gdLst/>
              <a:ahLst/>
              <a:cxnLst>
                <a:cxn ang="0">
                  <a:pos x="423" y="310"/>
                </a:cxn>
                <a:cxn ang="0">
                  <a:pos x="423" y="310"/>
                </a:cxn>
                <a:cxn ang="0">
                  <a:pos x="415" y="318"/>
                </a:cxn>
                <a:cxn ang="0">
                  <a:pos x="399" y="318"/>
                </a:cxn>
                <a:cxn ang="0">
                  <a:pos x="383" y="318"/>
                </a:cxn>
                <a:cxn ang="0">
                  <a:pos x="351" y="326"/>
                </a:cxn>
                <a:cxn ang="0">
                  <a:pos x="319" y="326"/>
                </a:cxn>
                <a:cxn ang="0">
                  <a:pos x="303" y="326"/>
                </a:cxn>
                <a:cxn ang="0">
                  <a:pos x="287" y="326"/>
                </a:cxn>
                <a:cxn ang="0">
                  <a:pos x="263" y="318"/>
                </a:cxn>
                <a:cxn ang="0">
                  <a:pos x="255" y="318"/>
                </a:cxn>
                <a:cxn ang="0">
                  <a:pos x="247" y="310"/>
                </a:cxn>
                <a:cxn ang="0">
                  <a:pos x="232" y="310"/>
                </a:cxn>
                <a:cxn ang="0">
                  <a:pos x="224" y="294"/>
                </a:cxn>
                <a:cxn ang="0">
                  <a:pos x="216" y="286"/>
                </a:cxn>
                <a:cxn ang="0">
                  <a:pos x="200" y="278"/>
                </a:cxn>
                <a:cxn ang="0">
                  <a:pos x="192" y="262"/>
                </a:cxn>
                <a:cxn ang="0">
                  <a:pos x="176" y="238"/>
                </a:cxn>
                <a:cxn ang="0">
                  <a:pos x="160" y="223"/>
                </a:cxn>
                <a:cxn ang="0">
                  <a:pos x="144" y="207"/>
                </a:cxn>
                <a:cxn ang="0">
                  <a:pos x="120" y="183"/>
                </a:cxn>
                <a:cxn ang="0">
                  <a:pos x="104" y="159"/>
                </a:cxn>
                <a:cxn ang="0">
                  <a:pos x="80" y="127"/>
                </a:cxn>
                <a:cxn ang="0">
                  <a:pos x="48" y="103"/>
                </a:cxn>
                <a:cxn ang="0">
                  <a:pos x="24" y="71"/>
                </a:cxn>
                <a:cxn ang="0">
                  <a:pos x="0" y="32"/>
                </a:cxn>
                <a:cxn ang="0">
                  <a:pos x="0" y="0"/>
                </a:cxn>
                <a:cxn ang="0">
                  <a:pos x="40" y="40"/>
                </a:cxn>
                <a:cxn ang="0">
                  <a:pos x="72" y="71"/>
                </a:cxn>
                <a:cxn ang="0">
                  <a:pos x="104" y="103"/>
                </a:cxn>
                <a:cxn ang="0">
                  <a:pos x="128" y="127"/>
                </a:cxn>
                <a:cxn ang="0">
                  <a:pos x="160" y="151"/>
                </a:cxn>
                <a:cxn ang="0">
                  <a:pos x="176" y="175"/>
                </a:cxn>
                <a:cxn ang="0">
                  <a:pos x="200" y="191"/>
                </a:cxn>
                <a:cxn ang="0">
                  <a:pos x="216" y="199"/>
                </a:cxn>
                <a:cxn ang="0">
                  <a:pos x="247" y="223"/>
                </a:cxn>
                <a:cxn ang="0">
                  <a:pos x="279" y="238"/>
                </a:cxn>
                <a:cxn ang="0">
                  <a:pos x="311" y="254"/>
                </a:cxn>
                <a:cxn ang="0">
                  <a:pos x="343" y="270"/>
                </a:cxn>
                <a:cxn ang="0">
                  <a:pos x="367" y="278"/>
                </a:cxn>
                <a:cxn ang="0">
                  <a:pos x="383" y="286"/>
                </a:cxn>
                <a:cxn ang="0">
                  <a:pos x="391" y="294"/>
                </a:cxn>
                <a:cxn ang="0">
                  <a:pos x="407" y="294"/>
                </a:cxn>
                <a:cxn ang="0">
                  <a:pos x="415" y="302"/>
                </a:cxn>
                <a:cxn ang="0">
                  <a:pos x="415" y="302"/>
                </a:cxn>
                <a:cxn ang="0">
                  <a:pos x="423" y="310"/>
                </a:cxn>
                <a:cxn ang="0">
                  <a:pos x="423" y="310"/>
                </a:cxn>
                <a:cxn ang="0">
                  <a:pos x="423" y="310"/>
                </a:cxn>
              </a:cxnLst>
              <a:rect l="0" t="0" r="r" b="b"/>
              <a:pathLst>
                <a:path w="423" h="326">
                  <a:moveTo>
                    <a:pt x="423" y="310"/>
                  </a:moveTo>
                  <a:lnTo>
                    <a:pt x="423" y="310"/>
                  </a:lnTo>
                  <a:lnTo>
                    <a:pt x="415" y="318"/>
                  </a:lnTo>
                  <a:lnTo>
                    <a:pt x="399" y="318"/>
                  </a:lnTo>
                  <a:lnTo>
                    <a:pt x="383" y="318"/>
                  </a:lnTo>
                  <a:lnTo>
                    <a:pt x="351" y="326"/>
                  </a:lnTo>
                  <a:lnTo>
                    <a:pt x="319" y="326"/>
                  </a:lnTo>
                  <a:lnTo>
                    <a:pt x="303" y="326"/>
                  </a:lnTo>
                  <a:lnTo>
                    <a:pt x="287" y="326"/>
                  </a:lnTo>
                  <a:lnTo>
                    <a:pt x="263" y="318"/>
                  </a:lnTo>
                  <a:lnTo>
                    <a:pt x="255" y="318"/>
                  </a:lnTo>
                  <a:lnTo>
                    <a:pt x="247" y="310"/>
                  </a:lnTo>
                  <a:lnTo>
                    <a:pt x="232" y="310"/>
                  </a:lnTo>
                  <a:lnTo>
                    <a:pt x="224" y="294"/>
                  </a:lnTo>
                  <a:lnTo>
                    <a:pt x="216" y="286"/>
                  </a:lnTo>
                  <a:lnTo>
                    <a:pt x="200" y="278"/>
                  </a:lnTo>
                  <a:lnTo>
                    <a:pt x="192" y="262"/>
                  </a:lnTo>
                  <a:lnTo>
                    <a:pt x="176" y="238"/>
                  </a:lnTo>
                  <a:lnTo>
                    <a:pt x="160" y="223"/>
                  </a:lnTo>
                  <a:lnTo>
                    <a:pt x="144" y="207"/>
                  </a:lnTo>
                  <a:lnTo>
                    <a:pt x="120" y="183"/>
                  </a:lnTo>
                  <a:lnTo>
                    <a:pt x="104" y="159"/>
                  </a:lnTo>
                  <a:lnTo>
                    <a:pt x="80" y="127"/>
                  </a:lnTo>
                  <a:lnTo>
                    <a:pt x="48" y="103"/>
                  </a:lnTo>
                  <a:lnTo>
                    <a:pt x="24" y="71"/>
                  </a:lnTo>
                  <a:lnTo>
                    <a:pt x="0" y="32"/>
                  </a:lnTo>
                  <a:lnTo>
                    <a:pt x="0" y="0"/>
                  </a:lnTo>
                  <a:lnTo>
                    <a:pt x="40" y="40"/>
                  </a:lnTo>
                  <a:lnTo>
                    <a:pt x="72" y="71"/>
                  </a:lnTo>
                  <a:lnTo>
                    <a:pt x="104" y="103"/>
                  </a:lnTo>
                  <a:lnTo>
                    <a:pt x="128" y="127"/>
                  </a:lnTo>
                  <a:lnTo>
                    <a:pt x="160" y="151"/>
                  </a:lnTo>
                  <a:lnTo>
                    <a:pt x="176" y="175"/>
                  </a:lnTo>
                  <a:lnTo>
                    <a:pt x="200" y="191"/>
                  </a:lnTo>
                  <a:lnTo>
                    <a:pt x="216" y="199"/>
                  </a:lnTo>
                  <a:lnTo>
                    <a:pt x="247" y="223"/>
                  </a:lnTo>
                  <a:lnTo>
                    <a:pt x="279" y="238"/>
                  </a:lnTo>
                  <a:lnTo>
                    <a:pt x="311" y="254"/>
                  </a:lnTo>
                  <a:lnTo>
                    <a:pt x="343" y="270"/>
                  </a:lnTo>
                  <a:lnTo>
                    <a:pt x="367" y="278"/>
                  </a:lnTo>
                  <a:lnTo>
                    <a:pt x="383" y="286"/>
                  </a:lnTo>
                  <a:lnTo>
                    <a:pt x="391" y="294"/>
                  </a:lnTo>
                  <a:lnTo>
                    <a:pt x="407" y="294"/>
                  </a:lnTo>
                  <a:lnTo>
                    <a:pt x="415" y="302"/>
                  </a:lnTo>
                  <a:lnTo>
                    <a:pt x="415" y="302"/>
                  </a:lnTo>
                  <a:lnTo>
                    <a:pt x="423" y="310"/>
                  </a:lnTo>
                  <a:lnTo>
                    <a:pt x="423" y="310"/>
                  </a:lnTo>
                  <a:lnTo>
                    <a:pt x="423" y="31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" name="Freeform 45"/>
          <p:cNvSpPr/>
          <p:nvPr/>
        </p:nvSpPr>
        <p:spPr bwMode="auto">
          <a:xfrm>
            <a:off x="4528185" y="5246370"/>
            <a:ext cx="442913" cy="114300"/>
          </a:xfrm>
          <a:custGeom>
            <a:avLst/>
            <a:gdLst/>
            <a:ahLst/>
            <a:cxnLst>
              <a:cxn ang="0">
                <a:pos x="103" y="32"/>
              </a:cxn>
              <a:cxn ang="0">
                <a:pos x="127" y="24"/>
              </a:cxn>
              <a:cxn ang="0">
                <a:pos x="151" y="24"/>
              </a:cxn>
              <a:cxn ang="0">
                <a:pos x="175" y="16"/>
              </a:cxn>
              <a:cxn ang="0">
                <a:pos x="191" y="8"/>
              </a:cxn>
              <a:cxn ang="0">
                <a:pos x="207" y="0"/>
              </a:cxn>
              <a:cxn ang="0">
                <a:pos x="215" y="0"/>
              </a:cxn>
              <a:cxn ang="0">
                <a:pos x="223" y="0"/>
              </a:cxn>
              <a:cxn ang="0">
                <a:pos x="231" y="0"/>
              </a:cxn>
              <a:cxn ang="0">
                <a:pos x="239" y="0"/>
              </a:cxn>
              <a:cxn ang="0">
                <a:pos x="255" y="8"/>
              </a:cxn>
              <a:cxn ang="0">
                <a:pos x="271" y="16"/>
              </a:cxn>
              <a:cxn ang="0">
                <a:pos x="279" y="16"/>
              </a:cxn>
              <a:cxn ang="0">
                <a:pos x="279" y="24"/>
              </a:cxn>
              <a:cxn ang="0">
                <a:pos x="279" y="24"/>
              </a:cxn>
              <a:cxn ang="0">
                <a:pos x="279" y="32"/>
              </a:cxn>
              <a:cxn ang="0">
                <a:pos x="279" y="32"/>
              </a:cxn>
              <a:cxn ang="0">
                <a:pos x="271" y="32"/>
              </a:cxn>
              <a:cxn ang="0">
                <a:pos x="255" y="40"/>
              </a:cxn>
              <a:cxn ang="0">
                <a:pos x="247" y="40"/>
              </a:cxn>
              <a:cxn ang="0">
                <a:pos x="223" y="48"/>
              </a:cxn>
              <a:cxn ang="0">
                <a:pos x="207" y="48"/>
              </a:cxn>
              <a:cxn ang="0">
                <a:pos x="183" y="56"/>
              </a:cxn>
              <a:cxn ang="0">
                <a:pos x="159" y="56"/>
              </a:cxn>
              <a:cxn ang="0">
                <a:pos x="135" y="56"/>
              </a:cxn>
              <a:cxn ang="0">
                <a:pos x="119" y="64"/>
              </a:cxn>
              <a:cxn ang="0">
                <a:pos x="103" y="64"/>
              </a:cxn>
              <a:cxn ang="0">
                <a:pos x="87" y="64"/>
              </a:cxn>
              <a:cxn ang="0">
                <a:pos x="79" y="72"/>
              </a:cxn>
              <a:cxn ang="0">
                <a:pos x="71" y="72"/>
              </a:cxn>
              <a:cxn ang="0">
                <a:pos x="63" y="72"/>
              </a:cxn>
              <a:cxn ang="0">
                <a:pos x="55" y="72"/>
              </a:cxn>
              <a:cxn ang="0">
                <a:pos x="47" y="64"/>
              </a:cxn>
              <a:cxn ang="0">
                <a:pos x="23" y="56"/>
              </a:cxn>
              <a:cxn ang="0">
                <a:pos x="15" y="56"/>
              </a:cxn>
              <a:cxn ang="0">
                <a:pos x="7" y="48"/>
              </a:cxn>
              <a:cxn ang="0">
                <a:pos x="0" y="48"/>
              </a:cxn>
              <a:cxn ang="0">
                <a:pos x="0" y="40"/>
              </a:cxn>
              <a:cxn ang="0">
                <a:pos x="0" y="40"/>
              </a:cxn>
              <a:cxn ang="0">
                <a:pos x="7" y="40"/>
              </a:cxn>
              <a:cxn ang="0">
                <a:pos x="15" y="40"/>
              </a:cxn>
              <a:cxn ang="0">
                <a:pos x="23" y="40"/>
              </a:cxn>
              <a:cxn ang="0">
                <a:pos x="39" y="40"/>
              </a:cxn>
              <a:cxn ang="0">
                <a:pos x="55" y="32"/>
              </a:cxn>
              <a:cxn ang="0">
                <a:pos x="79" y="32"/>
              </a:cxn>
              <a:cxn ang="0">
                <a:pos x="103" y="32"/>
              </a:cxn>
              <a:cxn ang="0">
                <a:pos x="103" y="32"/>
              </a:cxn>
            </a:cxnLst>
            <a:rect l="0" t="0" r="r" b="b"/>
            <a:pathLst>
              <a:path w="279" h="72">
                <a:moveTo>
                  <a:pt x="103" y="32"/>
                </a:moveTo>
                <a:lnTo>
                  <a:pt x="127" y="24"/>
                </a:lnTo>
                <a:lnTo>
                  <a:pt x="151" y="24"/>
                </a:lnTo>
                <a:lnTo>
                  <a:pt x="175" y="16"/>
                </a:lnTo>
                <a:lnTo>
                  <a:pt x="191" y="8"/>
                </a:lnTo>
                <a:lnTo>
                  <a:pt x="207" y="0"/>
                </a:lnTo>
                <a:lnTo>
                  <a:pt x="215" y="0"/>
                </a:lnTo>
                <a:lnTo>
                  <a:pt x="223" y="0"/>
                </a:lnTo>
                <a:lnTo>
                  <a:pt x="231" y="0"/>
                </a:lnTo>
                <a:lnTo>
                  <a:pt x="239" y="0"/>
                </a:lnTo>
                <a:lnTo>
                  <a:pt x="255" y="8"/>
                </a:lnTo>
                <a:lnTo>
                  <a:pt x="271" y="16"/>
                </a:lnTo>
                <a:lnTo>
                  <a:pt x="279" y="16"/>
                </a:lnTo>
                <a:lnTo>
                  <a:pt x="279" y="24"/>
                </a:lnTo>
                <a:lnTo>
                  <a:pt x="279" y="24"/>
                </a:lnTo>
                <a:lnTo>
                  <a:pt x="279" y="32"/>
                </a:lnTo>
                <a:lnTo>
                  <a:pt x="279" y="32"/>
                </a:lnTo>
                <a:lnTo>
                  <a:pt x="271" y="32"/>
                </a:lnTo>
                <a:lnTo>
                  <a:pt x="255" y="40"/>
                </a:lnTo>
                <a:lnTo>
                  <a:pt x="247" y="40"/>
                </a:lnTo>
                <a:lnTo>
                  <a:pt x="223" y="48"/>
                </a:lnTo>
                <a:lnTo>
                  <a:pt x="207" y="48"/>
                </a:lnTo>
                <a:lnTo>
                  <a:pt x="183" y="56"/>
                </a:lnTo>
                <a:lnTo>
                  <a:pt x="159" y="56"/>
                </a:lnTo>
                <a:lnTo>
                  <a:pt x="135" y="56"/>
                </a:lnTo>
                <a:lnTo>
                  <a:pt x="119" y="64"/>
                </a:lnTo>
                <a:lnTo>
                  <a:pt x="103" y="64"/>
                </a:lnTo>
                <a:lnTo>
                  <a:pt x="87" y="64"/>
                </a:lnTo>
                <a:lnTo>
                  <a:pt x="79" y="72"/>
                </a:lnTo>
                <a:lnTo>
                  <a:pt x="71" y="72"/>
                </a:lnTo>
                <a:lnTo>
                  <a:pt x="63" y="72"/>
                </a:lnTo>
                <a:lnTo>
                  <a:pt x="55" y="72"/>
                </a:lnTo>
                <a:lnTo>
                  <a:pt x="47" y="64"/>
                </a:lnTo>
                <a:lnTo>
                  <a:pt x="23" y="56"/>
                </a:lnTo>
                <a:lnTo>
                  <a:pt x="15" y="56"/>
                </a:lnTo>
                <a:lnTo>
                  <a:pt x="7" y="48"/>
                </a:lnTo>
                <a:lnTo>
                  <a:pt x="0" y="48"/>
                </a:lnTo>
                <a:lnTo>
                  <a:pt x="0" y="40"/>
                </a:lnTo>
                <a:lnTo>
                  <a:pt x="0" y="40"/>
                </a:lnTo>
                <a:lnTo>
                  <a:pt x="7" y="40"/>
                </a:lnTo>
                <a:lnTo>
                  <a:pt x="15" y="40"/>
                </a:lnTo>
                <a:lnTo>
                  <a:pt x="23" y="40"/>
                </a:lnTo>
                <a:lnTo>
                  <a:pt x="39" y="40"/>
                </a:lnTo>
                <a:lnTo>
                  <a:pt x="55" y="32"/>
                </a:lnTo>
                <a:lnTo>
                  <a:pt x="79" y="32"/>
                </a:lnTo>
                <a:lnTo>
                  <a:pt x="103" y="32"/>
                </a:lnTo>
                <a:lnTo>
                  <a:pt x="103" y="32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Freeform 46"/>
          <p:cNvSpPr/>
          <p:nvPr/>
        </p:nvSpPr>
        <p:spPr bwMode="auto">
          <a:xfrm>
            <a:off x="4426585" y="4678045"/>
            <a:ext cx="696913" cy="165100"/>
          </a:xfrm>
          <a:custGeom>
            <a:avLst/>
            <a:gdLst/>
            <a:ahLst/>
            <a:cxnLst>
              <a:cxn ang="0">
                <a:pos x="439" y="24"/>
              </a:cxn>
              <a:cxn ang="0">
                <a:pos x="439" y="32"/>
              </a:cxn>
              <a:cxn ang="0">
                <a:pos x="431" y="32"/>
              </a:cxn>
              <a:cxn ang="0">
                <a:pos x="423" y="32"/>
              </a:cxn>
              <a:cxn ang="0">
                <a:pos x="415" y="40"/>
              </a:cxn>
              <a:cxn ang="0">
                <a:pos x="407" y="40"/>
              </a:cxn>
              <a:cxn ang="0">
                <a:pos x="391" y="48"/>
              </a:cxn>
              <a:cxn ang="0">
                <a:pos x="367" y="48"/>
              </a:cxn>
              <a:cxn ang="0">
                <a:pos x="343" y="56"/>
              </a:cxn>
              <a:cxn ang="0">
                <a:pos x="287" y="64"/>
              </a:cxn>
              <a:cxn ang="0">
                <a:pos x="239" y="72"/>
              </a:cxn>
              <a:cxn ang="0">
                <a:pos x="183" y="80"/>
              </a:cxn>
              <a:cxn ang="0">
                <a:pos x="135" y="88"/>
              </a:cxn>
              <a:cxn ang="0">
                <a:pos x="111" y="96"/>
              </a:cxn>
              <a:cxn ang="0">
                <a:pos x="87" y="96"/>
              </a:cxn>
              <a:cxn ang="0">
                <a:pos x="71" y="96"/>
              </a:cxn>
              <a:cxn ang="0">
                <a:pos x="64" y="104"/>
              </a:cxn>
              <a:cxn ang="0">
                <a:pos x="40" y="96"/>
              </a:cxn>
              <a:cxn ang="0">
                <a:pos x="24" y="88"/>
              </a:cxn>
              <a:cxn ang="0">
                <a:pos x="8" y="88"/>
              </a:cxn>
              <a:cxn ang="0">
                <a:pos x="0" y="88"/>
              </a:cxn>
              <a:cxn ang="0">
                <a:pos x="0" y="80"/>
              </a:cxn>
              <a:cxn ang="0">
                <a:pos x="0" y="80"/>
              </a:cxn>
              <a:cxn ang="0">
                <a:pos x="0" y="72"/>
              </a:cxn>
              <a:cxn ang="0">
                <a:pos x="0" y="72"/>
              </a:cxn>
              <a:cxn ang="0">
                <a:pos x="8" y="72"/>
              </a:cxn>
              <a:cxn ang="0">
                <a:pos x="24" y="72"/>
              </a:cxn>
              <a:cxn ang="0">
                <a:pos x="32" y="72"/>
              </a:cxn>
              <a:cxn ang="0">
                <a:pos x="40" y="72"/>
              </a:cxn>
              <a:cxn ang="0">
                <a:pos x="56" y="64"/>
              </a:cxn>
              <a:cxn ang="0">
                <a:pos x="71" y="64"/>
              </a:cxn>
              <a:cxn ang="0">
                <a:pos x="95" y="56"/>
              </a:cxn>
              <a:cxn ang="0">
                <a:pos x="119" y="56"/>
              </a:cxn>
              <a:cxn ang="0">
                <a:pos x="143" y="48"/>
              </a:cxn>
              <a:cxn ang="0">
                <a:pos x="175" y="48"/>
              </a:cxn>
              <a:cxn ang="0">
                <a:pos x="207" y="40"/>
              </a:cxn>
              <a:cxn ang="0">
                <a:pos x="231" y="32"/>
              </a:cxn>
              <a:cxn ang="0">
                <a:pos x="255" y="32"/>
              </a:cxn>
              <a:cxn ang="0">
                <a:pos x="279" y="24"/>
              </a:cxn>
              <a:cxn ang="0">
                <a:pos x="295" y="24"/>
              </a:cxn>
              <a:cxn ang="0">
                <a:pos x="311" y="16"/>
              </a:cxn>
              <a:cxn ang="0">
                <a:pos x="327" y="16"/>
              </a:cxn>
              <a:cxn ang="0">
                <a:pos x="335" y="8"/>
              </a:cxn>
              <a:cxn ang="0">
                <a:pos x="351" y="0"/>
              </a:cxn>
              <a:cxn ang="0">
                <a:pos x="359" y="0"/>
              </a:cxn>
              <a:cxn ang="0">
                <a:pos x="383" y="0"/>
              </a:cxn>
              <a:cxn ang="0">
                <a:pos x="407" y="0"/>
              </a:cxn>
              <a:cxn ang="0">
                <a:pos x="423" y="8"/>
              </a:cxn>
              <a:cxn ang="0">
                <a:pos x="431" y="16"/>
              </a:cxn>
              <a:cxn ang="0">
                <a:pos x="439" y="24"/>
              </a:cxn>
              <a:cxn ang="0">
                <a:pos x="439" y="24"/>
              </a:cxn>
              <a:cxn ang="0">
                <a:pos x="439" y="24"/>
              </a:cxn>
            </a:cxnLst>
            <a:rect l="0" t="0" r="r" b="b"/>
            <a:pathLst>
              <a:path w="439" h="104">
                <a:moveTo>
                  <a:pt x="439" y="24"/>
                </a:moveTo>
                <a:lnTo>
                  <a:pt x="439" y="32"/>
                </a:lnTo>
                <a:lnTo>
                  <a:pt x="431" y="32"/>
                </a:lnTo>
                <a:lnTo>
                  <a:pt x="423" y="32"/>
                </a:lnTo>
                <a:lnTo>
                  <a:pt x="415" y="40"/>
                </a:lnTo>
                <a:lnTo>
                  <a:pt x="407" y="40"/>
                </a:lnTo>
                <a:lnTo>
                  <a:pt x="391" y="48"/>
                </a:lnTo>
                <a:lnTo>
                  <a:pt x="367" y="48"/>
                </a:lnTo>
                <a:lnTo>
                  <a:pt x="343" y="56"/>
                </a:lnTo>
                <a:lnTo>
                  <a:pt x="287" y="64"/>
                </a:lnTo>
                <a:lnTo>
                  <a:pt x="239" y="72"/>
                </a:lnTo>
                <a:lnTo>
                  <a:pt x="183" y="80"/>
                </a:lnTo>
                <a:lnTo>
                  <a:pt x="135" y="88"/>
                </a:lnTo>
                <a:lnTo>
                  <a:pt x="111" y="96"/>
                </a:lnTo>
                <a:lnTo>
                  <a:pt x="87" y="96"/>
                </a:lnTo>
                <a:lnTo>
                  <a:pt x="71" y="96"/>
                </a:lnTo>
                <a:lnTo>
                  <a:pt x="64" y="104"/>
                </a:lnTo>
                <a:lnTo>
                  <a:pt x="40" y="96"/>
                </a:lnTo>
                <a:lnTo>
                  <a:pt x="24" y="88"/>
                </a:lnTo>
                <a:lnTo>
                  <a:pt x="8" y="88"/>
                </a:lnTo>
                <a:lnTo>
                  <a:pt x="0" y="88"/>
                </a:lnTo>
                <a:lnTo>
                  <a:pt x="0" y="80"/>
                </a:lnTo>
                <a:lnTo>
                  <a:pt x="0" y="80"/>
                </a:lnTo>
                <a:lnTo>
                  <a:pt x="0" y="72"/>
                </a:lnTo>
                <a:lnTo>
                  <a:pt x="0" y="72"/>
                </a:lnTo>
                <a:lnTo>
                  <a:pt x="8" y="72"/>
                </a:lnTo>
                <a:lnTo>
                  <a:pt x="24" y="72"/>
                </a:lnTo>
                <a:lnTo>
                  <a:pt x="32" y="72"/>
                </a:lnTo>
                <a:lnTo>
                  <a:pt x="40" y="72"/>
                </a:lnTo>
                <a:lnTo>
                  <a:pt x="56" y="64"/>
                </a:lnTo>
                <a:lnTo>
                  <a:pt x="71" y="64"/>
                </a:lnTo>
                <a:lnTo>
                  <a:pt x="95" y="56"/>
                </a:lnTo>
                <a:lnTo>
                  <a:pt x="119" y="56"/>
                </a:lnTo>
                <a:lnTo>
                  <a:pt x="143" y="48"/>
                </a:lnTo>
                <a:lnTo>
                  <a:pt x="175" y="48"/>
                </a:lnTo>
                <a:lnTo>
                  <a:pt x="207" y="40"/>
                </a:lnTo>
                <a:lnTo>
                  <a:pt x="231" y="32"/>
                </a:lnTo>
                <a:lnTo>
                  <a:pt x="255" y="32"/>
                </a:lnTo>
                <a:lnTo>
                  <a:pt x="279" y="24"/>
                </a:lnTo>
                <a:lnTo>
                  <a:pt x="295" y="24"/>
                </a:lnTo>
                <a:lnTo>
                  <a:pt x="311" y="16"/>
                </a:lnTo>
                <a:lnTo>
                  <a:pt x="327" y="16"/>
                </a:lnTo>
                <a:lnTo>
                  <a:pt x="335" y="8"/>
                </a:lnTo>
                <a:lnTo>
                  <a:pt x="351" y="0"/>
                </a:lnTo>
                <a:lnTo>
                  <a:pt x="359" y="0"/>
                </a:lnTo>
                <a:lnTo>
                  <a:pt x="383" y="0"/>
                </a:lnTo>
                <a:lnTo>
                  <a:pt x="407" y="0"/>
                </a:lnTo>
                <a:lnTo>
                  <a:pt x="423" y="8"/>
                </a:lnTo>
                <a:lnTo>
                  <a:pt x="431" y="16"/>
                </a:lnTo>
                <a:lnTo>
                  <a:pt x="439" y="24"/>
                </a:lnTo>
                <a:lnTo>
                  <a:pt x="439" y="24"/>
                </a:lnTo>
                <a:lnTo>
                  <a:pt x="439" y="24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Freeform 47"/>
          <p:cNvSpPr/>
          <p:nvPr/>
        </p:nvSpPr>
        <p:spPr bwMode="auto">
          <a:xfrm>
            <a:off x="4691698" y="4438333"/>
            <a:ext cx="127000" cy="1200150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48" y="0"/>
              </a:cxn>
              <a:cxn ang="0">
                <a:pos x="72" y="16"/>
              </a:cxn>
              <a:cxn ang="0">
                <a:pos x="80" y="24"/>
              </a:cxn>
              <a:cxn ang="0">
                <a:pos x="72" y="32"/>
              </a:cxn>
              <a:cxn ang="0">
                <a:pos x="72" y="48"/>
              </a:cxn>
              <a:cxn ang="0">
                <a:pos x="72" y="80"/>
              </a:cxn>
              <a:cxn ang="0">
                <a:pos x="64" y="111"/>
              </a:cxn>
              <a:cxn ang="0">
                <a:pos x="64" y="151"/>
              </a:cxn>
              <a:cxn ang="0">
                <a:pos x="64" y="207"/>
              </a:cxn>
              <a:cxn ang="0">
                <a:pos x="64" y="286"/>
              </a:cxn>
              <a:cxn ang="0">
                <a:pos x="64" y="390"/>
              </a:cxn>
              <a:cxn ang="0">
                <a:pos x="64" y="493"/>
              </a:cxn>
              <a:cxn ang="0">
                <a:pos x="64" y="573"/>
              </a:cxn>
              <a:cxn ang="0">
                <a:pos x="64" y="629"/>
              </a:cxn>
              <a:cxn ang="0">
                <a:pos x="64" y="653"/>
              </a:cxn>
              <a:cxn ang="0">
                <a:pos x="56" y="724"/>
              </a:cxn>
              <a:cxn ang="0">
                <a:pos x="48" y="748"/>
              </a:cxn>
              <a:cxn ang="0">
                <a:pos x="40" y="756"/>
              </a:cxn>
              <a:cxn ang="0">
                <a:pos x="32" y="740"/>
              </a:cxn>
              <a:cxn ang="0">
                <a:pos x="24" y="716"/>
              </a:cxn>
              <a:cxn ang="0">
                <a:pos x="16" y="684"/>
              </a:cxn>
              <a:cxn ang="0">
                <a:pos x="16" y="668"/>
              </a:cxn>
              <a:cxn ang="0">
                <a:pos x="16" y="653"/>
              </a:cxn>
              <a:cxn ang="0">
                <a:pos x="16" y="629"/>
              </a:cxn>
              <a:cxn ang="0">
                <a:pos x="16" y="597"/>
              </a:cxn>
              <a:cxn ang="0">
                <a:pos x="24" y="549"/>
              </a:cxn>
              <a:cxn ang="0">
                <a:pos x="24" y="438"/>
              </a:cxn>
              <a:cxn ang="0">
                <a:pos x="24" y="310"/>
              </a:cxn>
              <a:cxn ang="0">
                <a:pos x="24" y="247"/>
              </a:cxn>
              <a:cxn ang="0">
                <a:pos x="24" y="191"/>
              </a:cxn>
              <a:cxn ang="0">
                <a:pos x="24" y="143"/>
              </a:cxn>
              <a:cxn ang="0">
                <a:pos x="24" y="88"/>
              </a:cxn>
              <a:cxn ang="0">
                <a:pos x="24" y="56"/>
              </a:cxn>
              <a:cxn ang="0">
                <a:pos x="16" y="32"/>
              </a:cxn>
              <a:cxn ang="0">
                <a:pos x="8" y="8"/>
              </a:cxn>
              <a:cxn ang="0">
                <a:pos x="0" y="0"/>
              </a:cxn>
              <a:cxn ang="0">
                <a:pos x="8" y="0"/>
              </a:cxn>
            </a:cxnLst>
            <a:rect l="0" t="0" r="r" b="b"/>
            <a:pathLst>
              <a:path w="80" h="756">
                <a:moveTo>
                  <a:pt x="8" y="0"/>
                </a:moveTo>
                <a:lnTo>
                  <a:pt x="24" y="0"/>
                </a:lnTo>
                <a:lnTo>
                  <a:pt x="32" y="0"/>
                </a:lnTo>
                <a:lnTo>
                  <a:pt x="48" y="0"/>
                </a:lnTo>
                <a:lnTo>
                  <a:pt x="64" y="8"/>
                </a:lnTo>
                <a:lnTo>
                  <a:pt x="72" y="16"/>
                </a:lnTo>
                <a:lnTo>
                  <a:pt x="72" y="16"/>
                </a:lnTo>
                <a:lnTo>
                  <a:pt x="80" y="24"/>
                </a:lnTo>
                <a:lnTo>
                  <a:pt x="80" y="24"/>
                </a:lnTo>
                <a:lnTo>
                  <a:pt x="72" y="32"/>
                </a:lnTo>
                <a:lnTo>
                  <a:pt x="72" y="40"/>
                </a:lnTo>
                <a:lnTo>
                  <a:pt x="72" y="48"/>
                </a:lnTo>
                <a:lnTo>
                  <a:pt x="72" y="64"/>
                </a:lnTo>
                <a:lnTo>
                  <a:pt x="72" y="80"/>
                </a:lnTo>
                <a:lnTo>
                  <a:pt x="64" y="95"/>
                </a:lnTo>
                <a:lnTo>
                  <a:pt x="64" y="111"/>
                </a:lnTo>
                <a:lnTo>
                  <a:pt x="64" y="127"/>
                </a:lnTo>
                <a:lnTo>
                  <a:pt x="64" y="151"/>
                </a:lnTo>
                <a:lnTo>
                  <a:pt x="64" y="175"/>
                </a:lnTo>
                <a:lnTo>
                  <a:pt x="64" y="207"/>
                </a:lnTo>
                <a:lnTo>
                  <a:pt x="64" y="247"/>
                </a:lnTo>
                <a:lnTo>
                  <a:pt x="64" y="286"/>
                </a:lnTo>
                <a:lnTo>
                  <a:pt x="64" y="334"/>
                </a:lnTo>
                <a:lnTo>
                  <a:pt x="64" y="390"/>
                </a:lnTo>
                <a:lnTo>
                  <a:pt x="64" y="446"/>
                </a:lnTo>
                <a:lnTo>
                  <a:pt x="64" y="493"/>
                </a:lnTo>
                <a:lnTo>
                  <a:pt x="64" y="533"/>
                </a:lnTo>
                <a:lnTo>
                  <a:pt x="64" y="573"/>
                </a:lnTo>
                <a:lnTo>
                  <a:pt x="64" y="605"/>
                </a:lnTo>
                <a:lnTo>
                  <a:pt x="64" y="629"/>
                </a:lnTo>
                <a:lnTo>
                  <a:pt x="64" y="645"/>
                </a:lnTo>
                <a:lnTo>
                  <a:pt x="64" y="653"/>
                </a:lnTo>
                <a:lnTo>
                  <a:pt x="56" y="684"/>
                </a:lnTo>
                <a:lnTo>
                  <a:pt x="56" y="724"/>
                </a:lnTo>
                <a:lnTo>
                  <a:pt x="48" y="732"/>
                </a:lnTo>
                <a:lnTo>
                  <a:pt x="48" y="748"/>
                </a:lnTo>
                <a:lnTo>
                  <a:pt x="48" y="756"/>
                </a:lnTo>
                <a:lnTo>
                  <a:pt x="40" y="756"/>
                </a:lnTo>
                <a:lnTo>
                  <a:pt x="40" y="748"/>
                </a:lnTo>
                <a:lnTo>
                  <a:pt x="32" y="740"/>
                </a:lnTo>
                <a:lnTo>
                  <a:pt x="24" y="732"/>
                </a:lnTo>
                <a:lnTo>
                  <a:pt x="24" y="716"/>
                </a:lnTo>
                <a:lnTo>
                  <a:pt x="16" y="700"/>
                </a:lnTo>
                <a:lnTo>
                  <a:pt x="16" y="684"/>
                </a:lnTo>
                <a:lnTo>
                  <a:pt x="16" y="668"/>
                </a:lnTo>
                <a:lnTo>
                  <a:pt x="16" y="668"/>
                </a:lnTo>
                <a:lnTo>
                  <a:pt x="16" y="661"/>
                </a:lnTo>
                <a:lnTo>
                  <a:pt x="16" y="653"/>
                </a:lnTo>
                <a:lnTo>
                  <a:pt x="16" y="645"/>
                </a:lnTo>
                <a:lnTo>
                  <a:pt x="16" y="629"/>
                </a:lnTo>
                <a:lnTo>
                  <a:pt x="16" y="613"/>
                </a:lnTo>
                <a:lnTo>
                  <a:pt x="16" y="597"/>
                </a:lnTo>
                <a:lnTo>
                  <a:pt x="24" y="573"/>
                </a:lnTo>
                <a:lnTo>
                  <a:pt x="24" y="549"/>
                </a:lnTo>
                <a:lnTo>
                  <a:pt x="24" y="501"/>
                </a:lnTo>
                <a:lnTo>
                  <a:pt x="24" y="438"/>
                </a:lnTo>
                <a:lnTo>
                  <a:pt x="24" y="374"/>
                </a:lnTo>
                <a:lnTo>
                  <a:pt x="24" y="310"/>
                </a:lnTo>
                <a:lnTo>
                  <a:pt x="24" y="279"/>
                </a:lnTo>
                <a:lnTo>
                  <a:pt x="24" y="247"/>
                </a:lnTo>
                <a:lnTo>
                  <a:pt x="24" y="215"/>
                </a:lnTo>
                <a:lnTo>
                  <a:pt x="24" y="191"/>
                </a:lnTo>
                <a:lnTo>
                  <a:pt x="24" y="167"/>
                </a:lnTo>
                <a:lnTo>
                  <a:pt x="24" y="143"/>
                </a:lnTo>
                <a:lnTo>
                  <a:pt x="24" y="103"/>
                </a:lnTo>
                <a:lnTo>
                  <a:pt x="24" y="88"/>
                </a:lnTo>
                <a:lnTo>
                  <a:pt x="24" y="72"/>
                </a:lnTo>
                <a:lnTo>
                  <a:pt x="24" y="56"/>
                </a:lnTo>
                <a:lnTo>
                  <a:pt x="24" y="48"/>
                </a:lnTo>
                <a:lnTo>
                  <a:pt x="16" y="32"/>
                </a:lnTo>
                <a:lnTo>
                  <a:pt x="8" y="16"/>
                </a:lnTo>
                <a:lnTo>
                  <a:pt x="8" y="8"/>
                </a:lnTo>
                <a:lnTo>
                  <a:pt x="0" y="8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Freeform 48"/>
          <p:cNvSpPr/>
          <p:nvPr/>
        </p:nvSpPr>
        <p:spPr bwMode="auto">
          <a:xfrm>
            <a:off x="4236085" y="4766945"/>
            <a:ext cx="531813" cy="657225"/>
          </a:xfrm>
          <a:custGeom>
            <a:avLst/>
            <a:gdLst/>
            <a:ahLst/>
            <a:cxnLst>
              <a:cxn ang="0">
                <a:pos x="271" y="175"/>
              </a:cxn>
              <a:cxn ang="0">
                <a:pos x="247" y="207"/>
              </a:cxn>
              <a:cxn ang="0">
                <a:pos x="223" y="239"/>
              </a:cxn>
              <a:cxn ang="0">
                <a:pos x="199" y="270"/>
              </a:cxn>
              <a:cxn ang="0">
                <a:pos x="168" y="294"/>
              </a:cxn>
              <a:cxn ang="0">
                <a:pos x="144" y="326"/>
              </a:cxn>
              <a:cxn ang="0">
                <a:pos x="112" y="350"/>
              </a:cxn>
              <a:cxn ang="0">
                <a:pos x="80" y="366"/>
              </a:cxn>
              <a:cxn ang="0">
                <a:pos x="56" y="390"/>
              </a:cxn>
              <a:cxn ang="0">
                <a:pos x="32" y="398"/>
              </a:cxn>
              <a:cxn ang="0">
                <a:pos x="16" y="414"/>
              </a:cxn>
              <a:cxn ang="0">
                <a:pos x="0" y="414"/>
              </a:cxn>
              <a:cxn ang="0">
                <a:pos x="0" y="414"/>
              </a:cxn>
              <a:cxn ang="0">
                <a:pos x="0" y="414"/>
              </a:cxn>
              <a:cxn ang="0">
                <a:pos x="0" y="406"/>
              </a:cxn>
              <a:cxn ang="0">
                <a:pos x="8" y="398"/>
              </a:cxn>
              <a:cxn ang="0">
                <a:pos x="16" y="390"/>
              </a:cxn>
              <a:cxn ang="0">
                <a:pos x="32" y="382"/>
              </a:cxn>
              <a:cxn ang="0">
                <a:pos x="40" y="366"/>
              </a:cxn>
              <a:cxn ang="0">
                <a:pos x="64" y="350"/>
              </a:cxn>
              <a:cxn ang="0">
                <a:pos x="80" y="334"/>
              </a:cxn>
              <a:cxn ang="0">
                <a:pos x="120" y="294"/>
              </a:cxn>
              <a:cxn ang="0">
                <a:pos x="160" y="263"/>
              </a:cxn>
              <a:cxn ang="0">
                <a:pos x="191" y="215"/>
              </a:cxn>
              <a:cxn ang="0">
                <a:pos x="223" y="175"/>
              </a:cxn>
              <a:cxn ang="0">
                <a:pos x="247" y="135"/>
              </a:cxn>
              <a:cxn ang="0">
                <a:pos x="263" y="87"/>
              </a:cxn>
              <a:cxn ang="0">
                <a:pos x="287" y="48"/>
              </a:cxn>
              <a:cxn ang="0">
                <a:pos x="303" y="0"/>
              </a:cxn>
              <a:cxn ang="0">
                <a:pos x="335" y="32"/>
              </a:cxn>
              <a:cxn ang="0">
                <a:pos x="327" y="72"/>
              </a:cxn>
              <a:cxn ang="0">
                <a:pos x="311" y="103"/>
              </a:cxn>
              <a:cxn ang="0">
                <a:pos x="287" y="143"/>
              </a:cxn>
              <a:cxn ang="0">
                <a:pos x="271" y="175"/>
              </a:cxn>
              <a:cxn ang="0">
                <a:pos x="271" y="175"/>
              </a:cxn>
            </a:cxnLst>
            <a:rect l="0" t="0" r="r" b="b"/>
            <a:pathLst>
              <a:path w="335" h="414">
                <a:moveTo>
                  <a:pt x="271" y="175"/>
                </a:moveTo>
                <a:lnTo>
                  <a:pt x="247" y="207"/>
                </a:lnTo>
                <a:lnTo>
                  <a:pt x="223" y="239"/>
                </a:lnTo>
                <a:lnTo>
                  <a:pt x="199" y="270"/>
                </a:lnTo>
                <a:lnTo>
                  <a:pt x="168" y="294"/>
                </a:lnTo>
                <a:lnTo>
                  <a:pt x="144" y="326"/>
                </a:lnTo>
                <a:lnTo>
                  <a:pt x="112" y="350"/>
                </a:lnTo>
                <a:lnTo>
                  <a:pt x="80" y="366"/>
                </a:lnTo>
                <a:lnTo>
                  <a:pt x="56" y="390"/>
                </a:lnTo>
                <a:lnTo>
                  <a:pt x="32" y="398"/>
                </a:lnTo>
                <a:lnTo>
                  <a:pt x="16" y="414"/>
                </a:lnTo>
                <a:lnTo>
                  <a:pt x="0" y="414"/>
                </a:lnTo>
                <a:lnTo>
                  <a:pt x="0" y="414"/>
                </a:lnTo>
                <a:lnTo>
                  <a:pt x="0" y="414"/>
                </a:lnTo>
                <a:lnTo>
                  <a:pt x="0" y="406"/>
                </a:lnTo>
                <a:lnTo>
                  <a:pt x="8" y="398"/>
                </a:lnTo>
                <a:lnTo>
                  <a:pt x="16" y="390"/>
                </a:lnTo>
                <a:lnTo>
                  <a:pt x="32" y="382"/>
                </a:lnTo>
                <a:lnTo>
                  <a:pt x="40" y="366"/>
                </a:lnTo>
                <a:lnTo>
                  <a:pt x="64" y="350"/>
                </a:lnTo>
                <a:lnTo>
                  <a:pt x="80" y="334"/>
                </a:lnTo>
                <a:lnTo>
                  <a:pt x="120" y="294"/>
                </a:lnTo>
                <a:lnTo>
                  <a:pt x="160" y="263"/>
                </a:lnTo>
                <a:lnTo>
                  <a:pt x="191" y="215"/>
                </a:lnTo>
                <a:lnTo>
                  <a:pt x="223" y="175"/>
                </a:lnTo>
                <a:lnTo>
                  <a:pt x="247" y="135"/>
                </a:lnTo>
                <a:lnTo>
                  <a:pt x="263" y="87"/>
                </a:lnTo>
                <a:lnTo>
                  <a:pt x="287" y="48"/>
                </a:lnTo>
                <a:lnTo>
                  <a:pt x="303" y="0"/>
                </a:lnTo>
                <a:lnTo>
                  <a:pt x="335" y="32"/>
                </a:lnTo>
                <a:lnTo>
                  <a:pt x="327" y="72"/>
                </a:lnTo>
                <a:lnTo>
                  <a:pt x="311" y="103"/>
                </a:lnTo>
                <a:lnTo>
                  <a:pt x="287" y="143"/>
                </a:lnTo>
                <a:lnTo>
                  <a:pt x="271" y="175"/>
                </a:lnTo>
                <a:lnTo>
                  <a:pt x="271" y="175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Freeform 49"/>
          <p:cNvSpPr/>
          <p:nvPr/>
        </p:nvSpPr>
        <p:spPr bwMode="auto">
          <a:xfrm>
            <a:off x="4767898" y="4817745"/>
            <a:ext cx="671513" cy="517525"/>
          </a:xfrm>
          <a:custGeom>
            <a:avLst/>
            <a:gdLst/>
            <a:ahLst/>
            <a:cxnLst>
              <a:cxn ang="0">
                <a:pos x="423" y="310"/>
              </a:cxn>
              <a:cxn ang="0">
                <a:pos x="423" y="310"/>
              </a:cxn>
              <a:cxn ang="0">
                <a:pos x="415" y="318"/>
              </a:cxn>
              <a:cxn ang="0">
                <a:pos x="399" y="318"/>
              </a:cxn>
              <a:cxn ang="0">
                <a:pos x="383" y="318"/>
              </a:cxn>
              <a:cxn ang="0">
                <a:pos x="351" y="326"/>
              </a:cxn>
              <a:cxn ang="0">
                <a:pos x="319" y="326"/>
              </a:cxn>
              <a:cxn ang="0">
                <a:pos x="303" y="326"/>
              </a:cxn>
              <a:cxn ang="0">
                <a:pos x="287" y="326"/>
              </a:cxn>
              <a:cxn ang="0">
                <a:pos x="263" y="318"/>
              </a:cxn>
              <a:cxn ang="0">
                <a:pos x="255" y="318"/>
              </a:cxn>
              <a:cxn ang="0">
                <a:pos x="247" y="310"/>
              </a:cxn>
              <a:cxn ang="0">
                <a:pos x="232" y="310"/>
              </a:cxn>
              <a:cxn ang="0">
                <a:pos x="224" y="294"/>
              </a:cxn>
              <a:cxn ang="0">
                <a:pos x="216" y="286"/>
              </a:cxn>
              <a:cxn ang="0">
                <a:pos x="200" y="278"/>
              </a:cxn>
              <a:cxn ang="0">
                <a:pos x="192" y="262"/>
              </a:cxn>
              <a:cxn ang="0">
                <a:pos x="176" y="238"/>
              </a:cxn>
              <a:cxn ang="0">
                <a:pos x="160" y="223"/>
              </a:cxn>
              <a:cxn ang="0">
                <a:pos x="144" y="207"/>
              </a:cxn>
              <a:cxn ang="0">
                <a:pos x="120" y="183"/>
              </a:cxn>
              <a:cxn ang="0">
                <a:pos x="104" y="159"/>
              </a:cxn>
              <a:cxn ang="0">
                <a:pos x="80" y="127"/>
              </a:cxn>
              <a:cxn ang="0">
                <a:pos x="48" y="103"/>
              </a:cxn>
              <a:cxn ang="0">
                <a:pos x="24" y="71"/>
              </a:cxn>
              <a:cxn ang="0">
                <a:pos x="0" y="32"/>
              </a:cxn>
              <a:cxn ang="0">
                <a:pos x="0" y="0"/>
              </a:cxn>
              <a:cxn ang="0">
                <a:pos x="40" y="40"/>
              </a:cxn>
              <a:cxn ang="0">
                <a:pos x="72" y="71"/>
              </a:cxn>
              <a:cxn ang="0">
                <a:pos x="104" y="103"/>
              </a:cxn>
              <a:cxn ang="0">
                <a:pos x="128" y="127"/>
              </a:cxn>
              <a:cxn ang="0">
                <a:pos x="160" y="151"/>
              </a:cxn>
              <a:cxn ang="0">
                <a:pos x="176" y="175"/>
              </a:cxn>
              <a:cxn ang="0">
                <a:pos x="200" y="191"/>
              </a:cxn>
              <a:cxn ang="0">
                <a:pos x="216" y="199"/>
              </a:cxn>
              <a:cxn ang="0">
                <a:pos x="247" y="223"/>
              </a:cxn>
              <a:cxn ang="0">
                <a:pos x="279" y="238"/>
              </a:cxn>
              <a:cxn ang="0">
                <a:pos x="311" y="254"/>
              </a:cxn>
              <a:cxn ang="0">
                <a:pos x="343" y="270"/>
              </a:cxn>
              <a:cxn ang="0">
                <a:pos x="367" y="278"/>
              </a:cxn>
              <a:cxn ang="0">
                <a:pos x="383" y="286"/>
              </a:cxn>
              <a:cxn ang="0">
                <a:pos x="391" y="294"/>
              </a:cxn>
              <a:cxn ang="0">
                <a:pos x="407" y="294"/>
              </a:cxn>
              <a:cxn ang="0">
                <a:pos x="415" y="302"/>
              </a:cxn>
              <a:cxn ang="0">
                <a:pos x="415" y="302"/>
              </a:cxn>
              <a:cxn ang="0">
                <a:pos x="423" y="310"/>
              </a:cxn>
              <a:cxn ang="0">
                <a:pos x="423" y="310"/>
              </a:cxn>
              <a:cxn ang="0">
                <a:pos x="423" y="310"/>
              </a:cxn>
            </a:cxnLst>
            <a:rect l="0" t="0" r="r" b="b"/>
            <a:pathLst>
              <a:path w="423" h="326">
                <a:moveTo>
                  <a:pt x="423" y="310"/>
                </a:moveTo>
                <a:lnTo>
                  <a:pt x="423" y="310"/>
                </a:lnTo>
                <a:lnTo>
                  <a:pt x="415" y="318"/>
                </a:lnTo>
                <a:lnTo>
                  <a:pt x="399" y="318"/>
                </a:lnTo>
                <a:lnTo>
                  <a:pt x="383" y="318"/>
                </a:lnTo>
                <a:lnTo>
                  <a:pt x="351" y="326"/>
                </a:lnTo>
                <a:lnTo>
                  <a:pt x="319" y="326"/>
                </a:lnTo>
                <a:lnTo>
                  <a:pt x="303" y="326"/>
                </a:lnTo>
                <a:lnTo>
                  <a:pt x="287" y="326"/>
                </a:lnTo>
                <a:lnTo>
                  <a:pt x="263" y="318"/>
                </a:lnTo>
                <a:lnTo>
                  <a:pt x="255" y="318"/>
                </a:lnTo>
                <a:lnTo>
                  <a:pt x="247" y="310"/>
                </a:lnTo>
                <a:lnTo>
                  <a:pt x="232" y="310"/>
                </a:lnTo>
                <a:lnTo>
                  <a:pt x="224" y="294"/>
                </a:lnTo>
                <a:lnTo>
                  <a:pt x="216" y="286"/>
                </a:lnTo>
                <a:lnTo>
                  <a:pt x="200" y="278"/>
                </a:lnTo>
                <a:lnTo>
                  <a:pt x="192" y="262"/>
                </a:lnTo>
                <a:lnTo>
                  <a:pt x="176" y="238"/>
                </a:lnTo>
                <a:lnTo>
                  <a:pt x="160" y="223"/>
                </a:lnTo>
                <a:lnTo>
                  <a:pt x="144" y="207"/>
                </a:lnTo>
                <a:lnTo>
                  <a:pt x="120" y="183"/>
                </a:lnTo>
                <a:lnTo>
                  <a:pt x="104" y="159"/>
                </a:lnTo>
                <a:lnTo>
                  <a:pt x="80" y="127"/>
                </a:lnTo>
                <a:lnTo>
                  <a:pt x="48" y="103"/>
                </a:lnTo>
                <a:lnTo>
                  <a:pt x="24" y="71"/>
                </a:lnTo>
                <a:lnTo>
                  <a:pt x="0" y="32"/>
                </a:lnTo>
                <a:lnTo>
                  <a:pt x="0" y="0"/>
                </a:lnTo>
                <a:lnTo>
                  <a:pt x="40" y="40"/>
                </a:lnTo>
                <a:lnTo>
                  <a:pt x="72" y="71"/>
                </a:lnTo>
                <a:lnTo>
                  <a:pt x="104" y="103"/>
                </a:lnTo>
                <a:lnTo>
                  <a:pt x="128" y="127"/>
                </a:lnTo>
                <a:lnTo>
                  <a:pt x="160" y="151"/>
                </a:lnTo>
                <a:lnTo>
                  <a:pt x="176" y="175"/>
                </a:lnTo>
                <a:lnTo>
                  <a:pt x="200" y="191"/>
                </a:lnTo>
                <a:lnTo>
                  <a:pt x="216" y="199"/>
                </a:lnTo>
                <a:lnTo>
                  <a:pt x="247" y="223"/>
                </a:lnTo>
                <a:lnTo>
                  <a:pt x="279" y="238"/>
                </a:lnTo>
                <a:lnTo>
                  <a:pt x="311" y="254"/>
                </a:lnTo>
                <a:lnTo>
                  <a:pt x="343" y="270"/>
                </a:lnTo>
                <a:lnTo>
                  <a:pt x="367" y="278"/>
                </a:lnTo>
                <a:lnTo>
                  <a:pt x="383" y="286"/>
                </a:lnTo>
                <a:lnTo>
                  <a:pt x="391" y="294"/>
                </a:lnTo>
                <a:lnTo>
                  <a:pt x="407" y="294"/>
                </a:lnTo>
                <a:lnTo>
                  <a:pt x="415" y="302"/>
                </a:lnTo>
                <a:lnTo>
                  <a:pt x="415" y="302"/>
                </a:lnTo>
                <a:lnTo>
                  <a:pt x="423" y="310"/>
                </a:lnTo>
                <a:lnTo>
                  <a:pt x="423" y="310"/>
                </a:lnTo>
                <a:lnTo>
                  <a:pt x="423" y="31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612255" y="4373245"/>
            <a:ext cx="1203325" cy="1202690"/>
            <a:chOff x="14113" y="3886"/>
            <a:chExt cx="1895" cy="1894"/>
          </a:xfrm>
        </p:grpSpPr>
        <p:sp>
          <p:nvSpPr>
            <p:cNvPr id="67640" name="Freeform 56"/>
            <p:cNvSpPr/>
            <p:nvPr/>
          </p:nvSpPr>
          <p:spPr bwMode="auto">
            <a:xfrm>
              <a:off x="14533" y="4603"/>
              <a:ext cx="858" cy="160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0" y="4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6" y="32"/>
                </a:cxn>
                <a:cxn ang="0">
                  <a:pos x="23" y="32"/>
                </a:cxn>
                <a:cxn ang="0">
                  <a:pos x="39" y="32"/>
                </a:cxn>
                <a:cxn ang="0">
                  <a:pos x="55" y="32"/>
                </a:cxn>
                <a:cxn ang="0">
                  <a:pos x="71" y="32"/>
                </a:cxn>
                <a:cxn ang="0">
                  <a:pos x="87" y="24"/>
                </a:cxn>
                <a:cxn ang="0">
                  <a:pos x="111" y="24"/>
                </a:cxn>
                <a:cxn ang="0">
                  <a:pos x="143" y="16"/>
                </a:cxn>
                <a:cxn ang="0">
                  <a:pos x="183" y="8"/>
                </a:cxn>
                <a:cxn ang="0">
                  <a:pos x="215" y="8"/>
                </a:cxn>
                <a:cxn ang="0">
                  <a:pos x="239" y="0"/>
                </a:cxn>
                <a:cxn ang="0">
                  <a:pos x="263" y="0"/>
                </a:cxn>
                <a:cxn ang="0">
                  <a:pos x="287" y="0"/>
                </a:cxn>
                <a:cxn ang="0">
                  <a:pos x="311" y="0"/>
                </a:cxn>
                <a:cxn ang="0">
                  <a:pos x="319" y="0"/>
                </a:cxn>
                <a:cxn ang="0">
                  <a:pos x="327" y="0"/>
                </a:cxn>
                <a:cxn ang="0">
                  <a:pos x="343" y="16"/>
                </a:cxn>
                <a:cxn ang="0">
                  <a:pos x="343" y="16"/>
                </a:cxn>
                <a:cxn ang="0">
                  <a:pos x="343" y="24"/>
                </a:cxn>
                <a:cxn ang="0">
                  <a:pos x="343" y="24"/>
                </a:cxn>
                <a:cxn ang="0">
                  <a:pos x="343" y="32"/>
                </a:cxn>
                <a:cxn ang="0">
                  <a:pos x="335" y="32"/>
                </a:cxn>
                <a:cxn ang="0">
                  <a:pos x="327" y="32"/>
                </a:cxn>
                <a:cxn ang="0">
                  <a:pos x="303" y="40"/>
                </a:cxn>
                <a:cxn ang="0">
                  <a:pos x="287" y="40"/>
                </a:cxn>
                <a:cxn ang="0">
                  <a:pos x="271" y="40"/>
                </a:cxn>
                <a:cxn ang="0">
                  <a:pos x="255" y="40"/>
                </a:cxn>
                <a:cxn ang="0">
                  <a:pos x="223" y="40"/>
                </a:cxn>
                <a:cxn ang="0">
                  <a:pos x="191" y="48"/>
                </a:cxn>
                <a:cxn ang="0">
                  <a:pos x="151" y="48"/>
                </a:cxn>
                <a:cxn ang="0">
                  <a:pos x="135" y="56"/>
                </a:cxn>
                <a:cxn ang="0">
                  <a:pos x="111" y="56"/>
                </a:cxn>
                <a:cxn ang="0">
                  <a:pos x="95" y="56"/>
                </a:cxn>
                <a:cxn ang="0">
                  <a:pos x="87" y="64"/>
                </a:cxn>
                <a:cxn ang="0">
                  <a:pos x="71" y="64"/>
                </a:cxn>
                <a:cxn ang="0">
                  <a:pos x="63" y="64"/>
                </a:cxn>
                <a:cxn ang="0">
                  <a:pos x="55" y="64"/>
                </a:cxn>
                <a:cxn ang="0">
                  <a:pos x="55" y="64"/>
                </a:cxn>
                <a:cxn ang="0">
                  <a:pos x="39" y="64"/>
                </a:cxn>
                <a:cxn ang="0">
                  <a:pos x="23" y="56"/>
                </a:cxn>
                <a:cxn ang="0">
                  <a:pos x="16" y="48"/>
                </a:cxn>
                <a:cxn ang="0">
                  <a:pos x="8" y="48"/>
                </a:cxn>
                <a:cxn ang="0">
                  <a:pos x="0" y="40"/>
                </a:cxn>
                <a:cxn ang="0">
                  <a:pos x="0" y="40"/>
                </a:cxn>
              </a:cxnLst>
              <a:rect l="0" t="0" r="r" b="b"/>
              <a:pathLst>
                <a:path w="343" h="64">
                  <a:moveTo>
                    <a:pt x="0" y="40"/>
                  </a:moveTo>
                  <a:lnTo>
                    <a:pt x="0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23" y="32"/>
                  </a:lnTo>
                  <a:lnTo>
                    <a:pt x="39" y="32"/>
                  </a:lnTo>
                  <a:lnTo>
                    <a:pt x="55" y="32"/>
                  </a:lnTo>
                  <a:lnTo>
                    <a:pt x="71" y="32"/>
                  </a:lnTo>
                  <a:lnTo>
                    <a:pt x="87" y="24"/>
                  </a:lnTo>
                  <a:lnTo>
                    <a:pt x="111" y="24"/>
                  </a:lnTo>
                  <a:lnTo>
                    <a:pt x="143" y="16"/>
                  </a:lnTo>
                  <a:lnTo>
                    <a:pt x="183" y="8"/>
                  </a:lnTo>
                  <a:lnTo>
                    <a:pt x="215" y="8"/>
                  </a:lnTo>
                  <a:lnTo>
                    <a:pt x="239" y="0"/>
                  </a:lnTo>
                  <a:lnTo>
                    <a:pt x="263" y="0"/>
                  </a:lnTo>
                  <a:lnTo>
                    <a:pt x="287" y="0"/>
                  </a:lnTo>
                  <a:lnTo>
                    <a:pt x="311" y="0"/>
                  </a:lnTo>
                  <a:lnTo>
                    <a:pt x="319" y="0"/>
                  </a:lnTo>
                  <a:lnTo>
                    <a:pt x="327" y="0"/>
                  </a:lnTo>
                  <a:lnTo>
                    <a:pt x="343" y="16"/>
                  </a:lnTo>
                  <a:lnTo>
                    <a:pt x="343" y="16"/>
                  </a:lnTo>
                  <a:lnTo>
                    <a:pt x="343" y="24"/>
                  </a:lnTo>
                  <a:lnTo>
                    <a:pt x="343" y="24"/>
                  </a:lnTo>
                  <a:lnTo>
                    <a:pt x="343" y="32"/>
                  </a:lnTo>
                  <a:lnTo>
                    <a:pt x="335" y="32"/>
                  </a:lnTo>
                  <a:lnTo>
                    <a:pt x="327" y="32"/>
                  </a:lnTo>
                  <a:lnTo>
                    <a:pt x="303" y="40"/>
                  </a:lnTo>
                  <a:lnTo>
                    <a:pt x="287" y="40"/>
                  </a:lnTo>
                  <a:lnTo>
                    <a:pt x="271" y="40"/>
                  </a:lnTo>
                  <a:lnTo>
                    <a:pt x="255" y="40"/>
                  </a:lnTo>
                  <a:lnTo>
                    <a:pt x="223" y="40"/>
                  </a:lnTo>
                  <a:lnTo>
                    <a:pt x="191" y="48"/>
                  </a:lnTo>
                  <a:lnTo>
                    <a:pt x="151" y="48"/>
                  </a:lnTo>
                  <a:lnTo>
                    <a:pt x="135" y="56"/>
                  </a:lnTo>
                  <a:lnTo>
                    <a:pt x="111" y="56"/>
                  </a:lnTo>
                  <a:lnTo>
                    <a:pt x="95" y="56"/>
                  </a:lnTo>
                  <a:lnTo>
                    <a:pt x="87" y="64"/>
                  </a:lnTo>
                  <a:lnTo>
                    <a:pt x="71" y="64"/>
                  </a:lnTo>
                  <a:lnTo>
                    <a:pt x="63" y="64"/>
                  </a:lnTo>
                  <a:lnTo>
                    <a:pt x="55" y="64"/>
                  </a:lnTo>
                  <a:lnTo>
                    <a:pt x="55" y="64"/>
                  </a:lnTo>
                  <a:lnTo>
                    <a:pt x="39" y="64"/>
                  </a:lnTo>
                  <a:lnTo>
                    <a:pt x="23" y="56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0" y="4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41" name="Freeform 57"/>
            <p:cNvSpPr/>
            <p:nvPr/>
          </p:nvSpPr>
          <p:spPr bwMode="auto">
            <a:xfrm>
              <a:off x="14353" y="4226"/>
              <a:ext cx="1215" cy="238"/>
            </a:xfrm>
            <a:custGeom>
              <a:avLst/>
              <a:gdLst/>
              <a:ahLst/>
              <a:cxnLst>
                <a:cxn ang="0">
                  <a:pos x="471" y="16"/>
                </a:cxn>
                <a:cxn ang="0">
                  <a:pos x="478" y="16"/>
                </a:cxn>
                <a:cxn ang="0">
                  <a:pos x="486" y="24"/>
                </a:cxn>
                <a:cxn ang="0">
                  <a:pos x="486" y="24"/>
                </a:cxn>
                <a:cxn ang="0">
                  <a:pos x="486" y="32"/>
                </a:cxn>
                <a:cxn ang="0">
                  <a:pos x="486" y="32"/>
                </a:cxn>
                <a:cxn ang="0">
                  <a:pos x="478" y="40"/>
                </a:cxn>
                <a:cxn ang="0">
                  <a:pos x="478" y="40"/>
                </a:cxn>
                <a:cxn ang="0">
                  <a:pos x="463" y="48"/>
                </a:cxn>
                <a:cxn ang="0">
                  <a:pos x="447" y="48"/>
                </a:cxn>
                <a:cxn ang="0">
                  <a:pos x="431" y="48"/>
                </a:cxn>
                <a:cxn ang="0">
                  <a:pos x="415" y="48"/>
                </a:cxn>
                <a:cxn ang="0">
                  <a:pos x="383" y="48"/>
                </a:cxn>
                <a:cxn ang="0">
                  <a:pos x="351" y="55"/>
                </a:cxn>
                <a:cxn ang="0">
                  <a:pos x="271" y="63"/>
                </a:cxn>
                <a:cxn ang="0">
                  <a:pos x="191" y="79"/>
                </a:cxn>
                <a:cxn ang="0">
                  <a:pos x="151" y="79"/>
                </a:cxn>
                <a:cxn ang="0">
                  <a:pos x="119" y="87"/>
                </a:cxn>
                <a:cxn ang="0">
                  <a:pos x="95" y="87"/>
                </a:cxn>
                <a:cxn ang="0">
                  <a:pos x="80" y="95"/>
                </a:cxn>
                <a:cxn ang="0">
                  <a:pos x="64" y="87"/>
                </a:cxn>
                <a:cxn ang="0">
                  <a:pos x="48" y="87"/>
                </a:cxn>
                <a:cxn ang="0">
                  <a:pos x="24" y="79"/>
                </a:cxn>
                <a:cxn ang="0">
                  <a:pos x="16" y="79"/>
                </a:cxn>
                <a:cxn ang="0">
                  <a:pos x="8" y="71"/>
                </a:cxn>
                <a:cxn ang="0">
                  <a:pos x="8" y="71"/>
                </a:cxn>
                <a:cxn ang="0">
                  <a:pos x="0" y="63"/>
                </a:cxn>
                <a:cxn ang="0">
                  <a:pos x="8" y="63"/>
                </a:cxn>
                <a:cxn ang="0">
                  <a:pos x="16" y="63"/>
                </a:cxn>
                <a:cxn ang="0">
                  <a:pos x="24" y="63"/>
                </a:cxn>
                <a:cxn ang="0">
                  <a:pos x="48" y="63"/>
                </a:cxn>
                <a:cxn ang="0">
                  <a:pos x="64" y="55"/>
                </a:cxn>
                <a:cxn ang="0">
                  <a:pos x="88" y="55"/>
                </a:cxn>
                <a:cxn ang="0">
                  <a:pos x="119" y="48"/>
                </a:cxn>
                <a:cxn ang="0">
                  <a:pos x="143" y="48"/>
                </a:cxn>
                <a:cxn ang="0">
                  <a:pos x="183" y="40"/>
                </a:cxn>
                <a:cxn ang="0">
                  <a:pos x="215" y="32"/>
                </a:cxn>
                <a:cxn ang="0">
                  <a:pos x="263" y="24"/>
                </a:cxn>
                <a:cxn ang="0">
                  <a:pos x="311" y="16"/>
                </a:cxn>
                <a:cxn ang="0">
                  <a:pos x="335" y="16"/>
                </a:cxn>
                <a:cxn ang="0">
                  <a:pos x="359" y="8"/>
                </a:cxn>
                <a:cxn ang="0">
                  <a:pos x="375" y="8"/>
                </a:cxn>
                <a:cxn ang="0">
                  <a:pos x="391" y="8"/>
                </a:cxn>
                <a:cxn ang="0">
                  <a:pos x="407" y="0"/>
                </a:cxn>
                <a:cxn ang="0">
                  <a:pos x="415" y="0"/>
                </a:cxn>
                <a:cxn ang="0">
                  <a:pos x="423" y="0"/>
                </a:cxn>
                <a:cxn ang="0">
                  <a:pos x="431" y="0"/>
                </a:cxn>
                <a:cxn ang="0">
                  <a:pos x="447" y="0"/>
                </a:cxn>
                <a:cxn ang="0">
                  <a:pos x="463" y="8"/>
                </a:cxn>
                <a:cxn ang="0">
                  <a:pos x="471" y="16"/>
                </a:cxn>
                <a:cxn ang="0">
                  <a:pos x="471" y="16"/>
                </a:cxn>
              </a:cxnLst>
              <a:rect l="0" t="0" r="r" b="b"/>
              <a:pathLst>
                <a:path w="486" h="95">
                  <a:moveTo>
                    <a:pt x="471" y="16"/>
                  </a:moveTo>
                  <a:lnTo>
                    <a:pt x="478" y="16"/>
                  </a:lnTo>
                  <a:lnTo>
                    <a:pt x="486" y="24"/>
                  </a:lnTo>
                  <a:lnTo>
                    <a:pt x="486" y="24"/>
                  </a:lnTo>
                  <a:lnTo>
                    <a:pt x="486" y="32"/>
                  </a:lnTo>
                  <a:lnTo>
                    <a:pt x="486" y="32"/>
                  </a:lnTo>
                  <a:lnTo>
                    <a:pt x="478" y="40"/>
                  </a:lnTo>
                  <a:lnTo>
                    <a:pt x="478" y="40"/>
                  </a:lnTo>
                  <a:lnTo>
                    <a:pt x="463" y="48"/>
                  </a:lnTo>
                  <a:lnTo>
                    <a:pt x="447" y="48"/>
                  </a:lnTo>
                  <a:lnTo>
                    <a:pt x="431" y="48"/>
                  </a:lnTo>
                  <a:lnTo>
                    <a:pt x="415" y="48"/>
                  </a:lnTo>
                  <a:lnTo>
                    <a:pt x="383" y="48"/>
                  </a:lnTo>
                  <a:lnTo>
                    <a:pt x="351" y="55"/>
                  </a:lnTo>
                  <a:lnTo>
                    <a:pt x="271" y="63"/>
                  </a:lnTo>
                  <a:lnTo>
                    <a:pt x="191" y="79"/>
                  </a:lnTo>
                  <a:lnTo>
                    <a:pt x="151" y="79"/>
                  </a:lnTo>
                  <a:lnTo>
                    <a:pt x="119" y="87"/>
                  </a:lnTo>
                  <a:lnTo>
                    <a:pt x="95" y="87"/>
                  </a:lnTo>
                  <a:lnTo>
                    <a:pt x="80" y="95"/>
                  </a:lnTo>
                  <a:lnTo>
                    <a:pt x="64" y="87"/>
                  </a:lnTo>
                  <a:lnTo>
                    <a:pt x="48" y="87"/>
                  </a:lnTo>
                  <a:lnTo>
                    <a:pt x="24" y="79"/>
                  </a:lnTo>
                  <a:lnTo>
                    <a:pt x="16" y="79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0" y="63"/>
                  </a:lnTo>
                  <a:lnTo>
                    <a:pt x="8" y="63"/>
                  </a:lnTo>
                  <a:lnTo>
                    <a:pt x="16" y="63"/>
                  </a:lnTo>
                  <a:lnTo>
                    <a:pt x="24" y="63"/>
                  </a:lnTo>
                  <a:lnTo>
                    <a:pt x="48" y="63"/>
                  </a:lnTo>
                  <a:lnTo>
                    <a:pt x="64" y="55"/>
                  </a:lnTo>
                  <a:lnTo>
                    <a:pt x="88" y="55"/>
                  </a:lnTo>
                  <a:lnTo>
                    <a:pt x="119" y="48"/>
                  </a:lnTo>
                  <a:lnTo>
                    <a:pt x="143" y="48"/>
                  </a:lnTo>
                  <a:lnTo>
                    <a:pt x="183" y="40"/>
                  </a:lnTo>
                  <a:lnTo>
                    <a:pt x="215" y="32"/>
                  </a:lnTo>
                  <a:lnTo>
                    <a:pt x="263" y="24"/>
                  </a:lnTo>
                  <a:lnTo>
                    <a:pt x="311" y="16"/>
                  </a:lnTo>
                  <a:lnTo>
                    <a:pt x="335" y="16"/>
                  </a:lnTo>
                  <a:lnTo>
                    <a:pt x="359" y="8"/>
                  </a:lnTo>
                  <a:lnTo>
                    <a:pt x="375" y="8"/>
                  </a:lnTo>
                  <a:lnTo>
                    <a:pt x="391" y="8"/>
                  </a:lnTo>
                  <a:lnTo>
                    <a:pt x="407" y="0"/>
                  </a:lnTo>
                  <a:lnTo>
                    <a:pt x="415" y="0"/>
                  </a:lnTo>
                  <a:lnTo>
                    <a:pt x="423" y="0"/>
                  </a:lnTo>
                  <a:lnTo>
                    <a:pt x="431" y="0"/>
                  </a:lnTo>
                  <a:lnTo>
                    <a:pt x="447" y="0"/>
                  </a:lnTo>
                  <a:lnTo>
                    <a:pt x="463" y="8"/>
                  </a:lnTo>
                  <a:lnTo>
                    <a:pt x="471" y="16"/>
                  </a:lnTo>
                  <a:lnTo>
                    <a:pt x="471" y="1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42" name="Freeform 58"/>
            <p:cNvSpPr/>
            <p:nvPr/>
          </p:nvSpPr>
          <p:spPr bwMode="auto">
            <a:xfrm>
              <a:off x="14850" y="3886"/>
              <a:ext cx="200" cy="189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4" y="0"/>
                </a:cxn>
                <a:cxn ang="0">
                  <a:pos x="56" y="8"/>
                </a:cxn>
                <a:cxn ang="0">
                  <a:pos x="72" y="24"/>
                </a:cxn>
                <a:cxn ang="0">
                  <a:pos x="80" y="32"/>
                </a:cxn>
                <a:cxn ang="0">
                  <a:pos x="72" y="56"/>
                </a:cxn>
                <a:cxn ang="0">
                  <a:pos x="72" y="80"/>
                </a:cxn>
                <a:cxn ang="0">
                  <a:pos x="64" y="128"/>
                </a:cxn>
                <a:cxn ang="0">
                  <a:pos x="64" y="168"/>
                </a:cxn>
                <a:cxn ang="0">
                  <a:pos x="64" y="231"/>
                </a:cxn>
                <a:cxn ang="0">
                  <a:pos x="64" y="303"/>
                </a:cxn>
                <a:cxn ang="0">
                  <a:pos x="64" y="391"/>
                </a:cxn>
                <a:cxn ang="0">
                  <a:pos x="64" y="479"/>
                </a:cxn>
                <a:cxn ang="0">
                  <a:pos x="64" y="551"/>
                </a:cxn>
                <a:cxn ang="0">
                  <a:pos x="64" y="606"/>
                </a:cxn>
                <a:cxn ang="0">
                  <a:pos x="64" y="630"/>
                </a:cxn>
                <a:cxn ang="0">
                  <a:pos x="56" y="718"/>
                </a:cxn>
                <a:cxn ang="0">
                  <a:pos x="56" y="750"/>
                </a:cxn>
                <a:cxn ang="0">
                  <a:pos x="48" y="758"/>
                </a:cxn>
                <a:cxn ang="0">
                  <a:pos x="40" y="750"/>
                </a:cxn>
                <a:cxn ang="0">
                  <a:pos x="24" y="726"/>
                </a:cxn>
                <a:cxn ang="0">
                  <a:pos x="16" y="702"/>
                </a:cxn>
                <a:cxn ang="0">
                  <a:pos x="8" y="686"/>
                </a:cxn>
                <a:cxn ang="0">
                  <a:pos x="8" y="662"/>
                </a:cxn>
                <a:cxn ang="0">
                  <a:pos x="16" y="622"/>
                </a:cxn>
                <a:cxn ang="0">
                  <a:pos x="16" y="598"/>
                </a:cxn>
                <a:cxn ang="0">
                  <a:pos x="24" y="559"/>
                </a:cxn>
                <a:cxn ang="0">
                  <a:pos x="24" y="503"/>
                </a:cxn>
                <a:cxn ang="0">
                  <a:pos x="24" y="431"/>
                </a:cxn>
                <a:cxn ang="0">
                  <a:pos x="24" y="160"/>
                </a:cxn>
                <a:cxn ang="0">
                  <a:pos x="24" y="104"/>
                </a:cxn>
                <a:cxn ang="0">
                  <a:pos x="24" y="56"/>
                </a:cxn>
                <a:cxn ang="0">
                  <a:pos x="16" y="32"/>
                </a:cxn>
                <a:cxn ang="0">
                  <a:pos x="8" y="16"/>
                </a:cxn>
                <a:cxn ang="0">
                  <a:pos x="0" y="8"/>
                </a:cxn>
                <a:cxn ang="0">
                  <a:pos x="0" y="0"/>
                </a:cxn>
              </a:cxnLst>
              <a:rect l="0" t="0" r="r" b="b"/>
              <a:pathLst>
                <a:path w="80" h="758">
                  <a:moveTo>
                    <a:pt x="0" y="0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56" y="8"/>
                  </a:lnTo>
                  <a:lnTo>
                    <a:pt x="64" y="1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0" y="32"/>
                  </a:lnTo>
                  <a:lnTo>
                    <a:pt x="80" y="40"/>
                  </a:lnTo>
                  <a:lnTo>
                    <a:pt x="72" y="56"/>
                  </a:lnTo>
                  <a:lnTo>
                    <a:pt x="72" y="64"/>
                  </a:lnTo>
                  <a:lnTo>
                    <a:pt x="72" y="80"/>
                  </a:lnTo>
                  <a:lnTo>
                    <a:pt x="72" y="104"/>
                  </a:lnTo>
                  <a:lnTo>
                    <a:pt x="64" y="128"/>
                  </a:lnTo>
                  <a:lnTo>
                    <a:pt x="64" y="152"/>
                  </a:lnTo>
                  <a:lnTo>
                    <a:pt x="64" y="168"/>
                  </a:lnTo>
                  <a:lnTo>
                    <a:pt x="64" y="199"/>
                  </a:lnTo>
                  <a:lnTo>
                    <a:pt x="64" y="231"/>
                  </a:lnTo>
                  <a:lnTo>
                    <a:pt x="64" y="263"/>
                  </a:lnTo>
                  <a:lnTo>
                    <a:pt x="64" y="303"/>
                  </a:lnTo>
                  <a:lnTo>
                    <a:pt x="64" y="343"/>
                  </a:lnTo>
                  <a:lnTo>
                    <a:pt x="64" y="391"/>
                  </a:lnTo>
                  <a:lnTo>
                    <a:pt x="64" y="439"/>
                  </a:lnTo>
                  <a:lnTo>
                    <a:pt x="64" y="479"/>
                  </a:lnTo>
                  <a:lnTo>
                    <a:pt x="64" y="519"/>
                  </a:lnTo>
                  <a:lnTo>
                    <a:pt x="64" y="551"/>
                  </a:lnTo>
                  <a:lnTo>
                    <a:pt x="64" y="582"/>
                  </a:lnTo>
                  <a:lnTo>
                    <a:pt x="64" y="606"/>
                  </a:lnTo>
                  <a:lnTo>
                    <a:pt x="64" y="622"/>
                  </a:lnTo>
                  <a:lnTo>
                    <a:pt x="64" y="630"/>
                  </a:lnTo>
                  <a:lnTo>
                    <a:pt x="64" y="678"/>
                  </a:lnTo>
                  <a:lnTo>
                    <a:pt x="56" y="718"/>
                  </a:lnTo>
                  <a:lnTo>
                    <a:pt x="56" y="734"/>
                  </a:lnTo>
                  <a:lnTo>
                    <a:pt x="56" y="750"/>
                  </a:lnTo>
                  <a:lnTo>
                    <a:pt x="56" y="758"/>
                  </a:lnTo>
                  <a:lnTo>
                    <a:pt x="48" y="758"/>
                  </a:lnTo>
                  <a:lnTo>
                    <a:pt x="48" y="758"/>
                  </a:lnTo>
                  <a:lnTo>
                    <a:pt x="40" y="750"/>
                  </a:lnTo>
                  <a:lnTo>
                    <a:pt x="32" y="742"/>
                  </a:lnTo>
                  <a:lnTo>
                    <a:pt x="24" y="726"/>
                  </a:lnTo>
                  <a:lnTo>
                    <a:pt x="24" y="718"/>
                  </a:lnTo>
                  <a:lnTo>
                    <a:pt x="16" y="702"/>
                  </a:lnTo>
                  <a:lnTo>
                    <a:pt x="16" y="694"/>
                  </a:lnTo>
                  <a:lnTo>
                    <a:pt x="8" y="686"/>
                  </a:lnTo>
                  <a:lnTo>
                    <a:pt x="8" y="678"/>
                  </a:lnTo>
                  <a:lnTo>
                    <a:pt x="8" y="662"/>
                  </a:lnTo>
                  <a:lnTo>
                    <a:pt x="16" y="646"/>
                  </a:lnTo>
                  <a:lnTo>
                    <a:pt x="16" y="622"/>
                  </a:lnTo>
                  <a:lnTo>
                    <a:pt x="16" y="614"/>
                  </a:lnTo>
                  <a:lnTo>
                    <a:pt x="16" y="598"/>
                  </a:lnTo>
                  <a:lnTo>
                    <a:pt x="16" y="574"/>
                  </a:lnTo>
                  <a:lnTo>
                    <a:pt x="24" y="559"/>
                  </a:lnTo>
                  <a:lnTo>
                    <a:pt x="24" y="527"/>
                  </a:lnTo>
                  <a:lnTo>
                    <a:pt x="24" y="503"/>
                  </a:lnTo>
                  <a:lnTo>
                    <a:pt x="24" y="471"/>
                  </a:lnTo>
                  <a:lnTo>
                    <a:pt x="24" y="431"/>
                  </a:lnTo>
                  <a:lnTo>
                    <a:pt x="32" y="295"/>
                  </a:lnTo>
                  <a:lnTo>
                    <a:pt x="24" y="160"/>
                  </a:lnTo>
                  <a:lnTo>
                    <a:pt x="24" y="128"/>
                  </a:lnTo>
                  <a:lnTo>
                    <a:pt x="24" y="104"/>
                  </a:lnTo>
                  <a:lnTo>
                    <a:pt x="24" y="80"/>
                  </a:lnTo>
                  <a:lnTo>
                    <a:pt x="24" y="56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43" name="Freeform 59"/>
            <p:cNvSpPr/>
            <p:nvPr/>
          </p:nvSpPr>
          <p:spPr bwMode="auto">
            <a:xfrm>
              <a:off x="14113" y="4663"/>
              <a:ext cx="838" cy="878"/>
            </a:xfrm>
            <a:custGeom>
              <a:avLst/>
              <a:gdLst/>
              <a:ahLst/>
              <a:cxnLst>
                <a:cxn ang="0">
                  <a:pos x="327" y="0"/>
                </a:cxn>
                <a:cxn ang="0">
                  <a:pos x="327" y="8"/>
                </a:cxn>
                <a:cxn ang="0">
                  <a:pos x="335" y="16"/>
                </a:cxn>
                <a:cxn ang="0">
                  <a:pos x="335" y="40"/>
                </a:cxn>
                <a:cxn ang="0">
                  <a:pos x="335" y="56"/>
                </a:cxn>
                <a:cxn ang="0">
                  <a:pos x="327" y="72"/>
                </a:cxn>
                <a:cxn ang="0">
                  <a:pos x="319" y="96"/>
                </a:cxn>
                <a:cxn ang="0">
                  <a:pos x="295" y="120"/>
                </a:cxn>
                <a:cxn ang="0">
                  <a:pos x="271" y="144"/>
                </a:cxn>
                <a:cxn ang="0">
                  <a:pos x="247" y="176"/>
                </a:cxn>
                <a:cxn ang="0">
                  <a:pos x="223" y="200"/>
                </a:cxn>
                <a:cxn ang="0">
                  <a:pos x="199" y="224"/>
                </a:cxn>
                <a:cxn ang="0">
                  <a:pos x="168" y="248"/>
                </a:cxn>
                <a:cxn ang="0">
                  <a:pos x="112" y="287"/>
                </a:cxn>
                <a:cxn ang="0">
                  <a:pos x="88" y="311"/>
                </a:cxn>
                <a:cxn ang="0">
                  <a:pos x="56" y="319"/>
                </a:cxn>
                <a:cxn ang="0">
                  <a:pos x="32" y="335"/>
                </a:cxn>
                <a:cxn ang="0">
                  <a:pos x="16" y="343"/>
                </a:cxn>
                <a:cxn ang="0">
                  <a:pos x="0" y="351"/>
                </a:cxn>
                <a:cxn ang="0">
                  <a:pos x="0" y="343"/>
                </a:cxn>
                <a:cxn ang="0">
                  <a:pos x="0" y="343"/>
                </a:cxn>
                <a:cxn ang="0">
                  <a:pos x="0" y="343"/>
                </a:cxn>
                <a:cxn ang="0">
                  <a:pos x="8" y="335"/>
                </a:cxn>
                <a:cxn ang="0">
                  <a:pos x="16" y="327"/>
                </a:cxn>
                <a:cxn ang="0">
                  <a:pos x="24" y="319"/>
                </a:cxn>
                <a:cxn ang="0">
                  <a:pos x="40" y="311"/>
                </a:cxn>
                <a:cxn ang="0">
                  <a:pos x="48" y="295"/>
                </a:cxn>
                <a:cxn ang="0">
                  <a:pos x="64" y="287"/>
                </a:cxn>
                <a:cxn ang="0">
                  <a:pos x="136" y="232"/>
                </a:cxn>
                <a:cxn ang="0">
                  <a:pos x="176" y="200"/>
                </a:cxn>
                <a:cxn ang="0">
                  <a:pos x="207" y="168"/>
                </a:cxn>
                <a:cxn ang="0">
                  <a:pos x="239" y="128"/>
                </a:cxn>
                <a:cxn ang="0">
                  <a:pos x="263" y="88"/>
                </a:cxn>
                <a:cxn ang="0">
                  <a:pos x="295" y="48"/>
                </a:cxn>
                <a:cxn ang="0">
                  <a:pos x="327" y="0"/>
                </a:cxn>
                <a:cxn ang="0">
                  <a:pos x="327" y="0"/>
                </a:cxn>
              </a:cxnLst>
              <a:rect l="0" t="0" r="r" b="b"/>
              <a:pathLst>
                <a:path w="335" h="351">
                  <a:moveTo>
                    <a:pt x="327" y="0"/>
                  </a:moveTo>
                  <a:lnTo>
                    <a:pt x="327" y="8"/>
                  </a:lnTo>
                  <a:lnTo>
                    <a:pt x="335" y="16"/>
                  </a:lnTo>
                  <a:lnTo>
                    <a:pt x="335" y="40"/>
                  </a:lnTo>
                  <a:lnTo>
                    <a:pt x="335" y="56"/>
                  </a:lnTo>
                  <a:lnTo>
                    <a:pt x="327" y="72"/>
                  </a:lnTo>
                  <a:lnTo>
                    <a:pt x="319" y="96"/>
                  </a:lnTo>
                  <a:lnTo>
                    <a:pt x="295" y="120"/>
                  </a:lnTo>
                  <a:lnTo>
                    <a:pt x="271" y="144"/>
                  </a:lnTo>
                  <a:lnTo>
                    <a:pt x="247" y="176"/>
                  </a:lnTo>
                  <a:lnTo>
                    <a:pt x="223" y="200"/>
                  </a:lnTo>
                  <a:lnTo>
                    <a:pt x="199" y="224"/>
                  </a:lnTo>
                  <a:lnTo>
                    <a:pt x="168" y="248"/>
                  </a:lnTo>
                  <a:lnTo>
                    <a:pt x="112" y="287"/>
                  </a:lnTo>
                  <a:lnTo>
                    <a:pt x="88" y="311"/>
                  </a:lnTo>
                  <a:lnTo>
                    <a:pt x="56" y="319"/>
                  </a:lnTo>
                  <a:lnTo>
                    <a:pt x="32" y="335"/>
                  </a:lnTo>
                  <a:lnTo>
                    <a:pt x="16" y="343"/>
                  </a:lnTo>
                  <a:lnTo>
                    <a:pt x="0" y="351"/>
                  </a:lnTo>
                  <a:lnTo>
                    <a:pt x="0" y="343"/>
                  </a:lnTo>
                  <a:lnTo>
                    <a:pt x="0" y="343"/>
                  </a:lnTo>
                  <a:lnTo>
                    <a:pt x="0" y="343"/>
                  </a:lnTo>
                  <a:lnTo>
                    <a:pt x="8" y="335"/>
                  </a:lnTo>
                  <a:lnTo>
                    <a:pt x="16" y="327"/>
                  </a:lnTo>
                  <a:lnTo>
                    <a:pt x="24" y="319"/>
                  </a:lnTo>
                  <a:lnTo>
                    <a:pt x="40" y="311"/>
                  </a:lnTo>
                  <a:lnTo>
                    <a:pt x="48" y="295"/>
                  </a:lnTo>
                  <a:lnTo>
                    <a:pt x="64" y="287"/>
                  </a:lnTo>
                  <a:lnTo>
                    <a:pt x="136" y="232"/>
                  </a:lnTo>
                  <a:lnTo>
                    <a:pt x="176" y="200"/>
                  </a:lnTo>
                  <a:lnTo>
                    <a:pt x="207" y="168"/>
                  </a:lnTo>
                  <a:lnTo>
                    <a:pt x="239" y="128"/>
                  </a:lnTo>
                  <a:lnTo>
                    <a:pt x="263" y="88"/>
                  </a:lnTo>
                  <a:lnTo>
                    <a:pt x="295" y="48"/>
                  </a:lnTo>
                  <a:lnTo>
                    <a:pt x="327" y="0"/>
                  </a:lnTo>
                  <a:lnTo>
                    <a:pt x="32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44" name="Freeform 60"/>
            <p:cNvSpPr/>
            <p:nvPr/>
          </p:nvSpPr>
          <p:spPr bwMode="auto">
            <a:xfrm>
              <a:off x="14950" y="4743"/>
              <a:ext cx="1058" cy="698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6" y="0"/>
                </a:cxn>
                <a:cxn ang="0">
                  <a:pos x="40" y="24"/>
                </a:cxn>
                <a:cxn ang="0">
                  <a:pos x="64" y="48"/>
                </a:cxn>
                <a:cxn ang="0">
                  <a:pos x="88" y="72"/>
                </a:cxn>
                <a:cxn ang="0">
                  <a:pos x="112" y="88"/>
                </a:cxn>
                <a:cxn ang="0">
                  <a:pos x="128" y="104"/>
                </a:cxn>
                <a:cxn ang="0">
                  <a:pos x="152" y="120"/>
                </a:cxn>
                <a:cxn ang="0">
                  <a:pos x="168" y="128"/>
                </a:cxn>
                <a:cxn ang="0">
                  <a:pos x="176" y="144"/>
                </a:cxn>
                <a:cxn ang="0">
                  <a:pos x="208" y="160"/>
                </a:cxn>
                <a:cxn ang="0">
                  <a:pos x="247" y="184"/>
                </a:cxn>
                <a:cxn ang="0">
                  <a:pos x="287" y="200"/>
                </a:cxn>
                <a:cxn ang="0">
                  <a:pos x="327" y="224"/>
                </a:cxn>
                <a:cxn ang="0">
                  <a:pos x="351" y="231"/>
                </a:cxn>
                <a:cxn ang="0">
                  <a:pos x="367" y="239"/>
                </a:cxn>
                <a:cxn ang="0">
                  <a:pos x="383" y="247"/>
                </a:cxn>
                <a:cxn ang="0">
                  <a:pos x="399" y="255"/>
                </a:cxn>
                <a:cxn ang="0">
                  <a:pos x="407" y="255"/>
                </a:cxn>
                <a:cxn ang="0">
                  <a:pos x="415" y="263"/>
                </a:cxn>
                <a:cxn ang="0">
                  <a:pos x="423" y="263"/>
                </a:cxn>
                <a:cxn ang="0">
                  <a:pos x="423" y="263"/>
                </a:cxn>
                <a:cxn ang="0">
                  <a:pos x="415" y="271"/>
                </a:cxn>
                <a:cxn ang="0">
                  <a:pos x="407" y="271"/>
                </a:cxn>
                <a:cxn ang="0">
                  <a:pos x="391" y="271"/>
                </a:cxn>
                <a:cxn ang="0">
                  <a:pos x="367" y="279"/>
                </a:cxn>
                <a:cxn ang="0">
                  <a:pos x="343" y="279"/>
                </a:cxn>
                <a:cxn ang="0">
                  <a:pos x="319" y="279"/>
                </a:cxn>
                <a:cxn ang="0">
                  <a:pos x="303" y="279"/>
                </a:cxn>
                <a:cxn ang="0">
                  <a:pos x="287" y="279"/>
                </a:cxn>
                <a:cxn ang="0">
                  <a:pos x="271" y="279"/>
                </a:cxn>
                <a:cxn ang="0">
                  <a:pos x="255" y="271"/>
                </a:cxn>
                <a:cxn ang="0">
                  <a:pos x="247" y="271"/>
                </a:cxn>
                <a:cxn ang="0">
                  <a:pos x="239" y="263"/>
                </a:cxn>
                <a:cxn ang="0">
                  <a:pos x="232" y="255"/>
                </a:cxn>
                <a:cxn ang="0">
                  <a:pos x="224" y="247"/>
                </a:cxn>
                <a:cxn ang="0">
                  <a:pos x="208" y="239"/>
                </a:cxn>
                <a:cxn ang="0">
                  <a:pos x="200" y="224"/>
                </a:cxn>
                <a:cxn ang="0">
                  <a:pos x="184" y="208"/>
                </a:cxn>
                <a:cxn ang="0">
                  <a:pos x="160" y="192"/>
                </a:cxn>
                <a:cxn ang="0">
                  <a:pos x="88" y="10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23" h="279">
                  <a:moveTo>
                    <a:pt x="0" y="16"/>
                  </a:moveTo>
                  <a:lnTo>
                    <a:pt x="16" y="0"/>
                  </a:lnTo>
                  <a:lnTo>
                    <a:pt x="40" y="24"/>
                  </a:lnTo>
                  <a:lnTo>
                    <a:pt x="64" y="48"/>
                  </a:lnTo>
                  <a:lnTo>
                    <a:pt x="88" y="72"/>
                  </a:lnTo>
                  <a:lnTo>
                    <a:pt x="112" y="88"/>
                  </a:lnTo>
                  <a:lnTo>
                    <a:pt x="128" y="104"/>
                  </a:lnTo>
                  <a:lnTo>
                    <a:pt x="152" y="120"/>
                  </a:lnTo>
                  <a:lnTo>
                    <a:pt x="168" y="128"/>
                  </a:lnTo>
                  <a:lnTo>
                    <a:pt x="176" y="144"/>
                  </a:lnTo>
                  <a:lnTo>
                    <a:pt x="208" y="160"/>
                  </a:lnTo>
                  <a:lnTo>
                    <a:pt x="247" y="184"/>
                  </a:lnTo>
                  <a:lnTo>
                    <a:pt x="287" y="200"/>
                  </a:lnTo>
                  <a:lnTo>
                    <a:pt x="327" y="224"/>
                  </a:lnTo>
                  <a:lnTo>
                    <a:pt x="351" y="231"/>
                  </a:lnTo>
                  <a:lnTo>
                    <a:pt x="367" y="239"/>
                  </a:lnTo>
                  <a:lnTo>
                    <a:pt x="383" y="247"/>
                  </a:lnTo>
                  <a:lnTo>
                    <a:pt x="399" y="255"/>
                  </a:lnTo>
                  <a:lnTo>
                    <a:pt x="407" y="255"/>
                  </a:lnTo>
                  <a:lnTo>
                    <a:pt x="415" y="263"/>
                  </a:lnTo>
                  <a:lnTo>
                    <a:pt x="423" y="263"/>
                  </a:lnTo>
                  <a:lnTo>
                    <a:pt x="423" y="263"/>
                  </a:lnTo>
                  <a:lnTo>
                    <a:pt x="415" y="271"/>
                  </a:lnTo>
                  <a:lnTo>
                    <a:pt x="407" y="271"/>
                  </a:lnTo>
                  <a:lnTo>
                    <a:pt x="391" y="271"/>
                  </a:lnTo>
                  <a:lnTo>
                    <a:pt x="367" y="279"/>
                  </a:lnTo>
                  <a:lnTo>
                    <a:pt x="343" y="279"/>
                  </a:lnTo>
                  <a:lnTo>
                    <a:pt x="319" y="279"/>
                  </a:lnTo>
                  <a:lnTo>
                    <a:pt x="303" y="279"/>
                  </a:lnTo>
                  <a:lnTo>
                    <a:pt x="287" y="279"/>
                  </a:lnTo>
                  <a:lnTo>
                    <a:pt x="271" y="279"/>
                  </a:lnTo>
                  <a:lnTo>
                    <a:pt x="255" y="271"/>
                  </a:lnTo>
                  <a:lnTo>
                    <a:pt x="247" y="271"/>
                  </a:lnTo>
                  <a:lnTo>
                    <a:pt x="239" y="263"/>
                  </a:lnTo>
                  <a:lnTo>
                    <a:pt x="232" y="255"/>
                  </a:lnTo>
                  <a:lnTo>
                    <a:pt x="224" y="247"/>
                  </a:lnTo>
                  <a:lnTo>
                    <a:pt x="208" y="239"/>
                  </a:lnTo>
                  <a:lnTo>
                    <a:pt x="200" y="224"/>
                  </a:lnTo>
                  <a:lnTo>
                    <a:pt x="184" y="208"/>
                  </a:lnTo>
                  <a:lnTo>
                    <a:pt x="160" y="192"/>
                  </a:lnTo>
                  <a:lnTo>
                    <a:pt x="88" y="104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Freeform 56"/>
          <p:cNvSpPr/>
          <p:nvPr/>
        </p:nvSpPr>
        <p:spPr bwMode="auto">
          <a:xfrm>
            <a:off x="6878638" y="4828540"/>
            <a:ext cx="544513" cy="101600"/>
          </a:xfrm>
          <a:custGeom>
            <a:avLst/>
            <a:gdLst/>
            <a:ahLst/>
            <a:cxnLst>
              <a:cxn ang="0">
                <a:pos x="0" y="40"/>
              </a:cxn>
              <a:cxn ang="0">
                <a:pos x="0" y="40"/>
              </a:cxn>
              <a:cxn ang="0">
                <a:pos x="8" y="40"/>
              </a:cxn>
              <a:cxn ang="0">
                <a:pos x="8" y="40"/>
              </a:cxn>
              <a:cxn ang="0">
                <a:pos x="16" y="32"/>
              </a:cxn>
              <a:cxn ang="0">
                <a:pos x="23" y="32"/>
              </a:cxn>
              <a:cxn ang="0">
                <a:pos x="39" y="32"/>
              </a:cxn>
              <a:cxn ang="0">
                <a:pos x="55" y="32"/>
              </a:cxn>
              <a:cxn ang="0">
                <a:pos x="71" y="32"/>
              </a:cxn>
              <a:cxn ang="0">
                <a:pos x="87" y="24"/>
              </a:cxn>
              <a:cxn ang="0">
                <a:pos x="111" y="24"/>
              </a:cxn>
              <a:cxn ang="0">
                <a:pos x="143" y="16"/>
              </a:cxn>
              <a:cxn ang="0">
                <a:pos x="183" y="8"/>
              </a:cxn>
              <a:cxn ang="0">
                <a:pos x="215" y="8"/>
              </a:cxn>
              <a:cxn ang="0">
                <a:pos x="239" y="0"/>
              </a:cxn>
              <a:cxn ang="0">
                <a:pos x="263" y="0"/>
              </a:cxn>
              <a:cxn ang="0">
                <a:pos x="287" y="0"/>
              </a:cxn>
              <a:cxn ang="0">
                <a:pos x="311" y="0"/>
              </a:cxn>
              <a:cxn ang="0">
                <a:pos x="319" y="0"/>
              </a:cxn>
              <a:cxn ang="0">
                <a:pos x="327" y="0"/>
              </a:cxn>
              <a:cxn ang="0">
                <a:pos x="343" y="16"/>
              </a:cxn>
              <a:cxn ang="0">
                <a:pos x="343" y="16"/>
              </a:cxn>
              <a:cxn ang="0">
                <a:pos x="343" y="24"/>
              </a:cxn>
              <a:cxn ang="0">
                <a:pos x="343" y="24"/>
              </a:cxn>
              <a:cxn ang="0">
                <a:pos x="343" y="32"/>
              </a:cxn>
              <a:cxn ang="0">
                <a:pos x="335" y="32"/>
              </a:cxn>
              <a:cxn ang="0">
                <a:pos x="327" y="32"/>
              </a:cxn>
              <a:cxn ang="0">
                <a:pos x="303" y="40"/>
              </a:cxn>
              <a:cxn ang="0">
                <a:pos x="287" y="40"/>
              </a:cxn>
              <a:cxn ang="0">
                <a:pos x="271" y="40"/>
              </a:cxn>
              <a:cxn ang="0">
                <a:pos x="255" y="40"/>
              </a:cxn>
              <a:cxn ang="0">
                <a:pos x="223" y="40"/>
              </a:cxn>
              <a:cxn ang="0">
                <a:pos x="191" y="48"/>
              </a:cxn>
              <a:cxn ang="0">
                <a:pos x="151" y="48"/>
              </a:cxn>
              <a:cxn ang="0">
                <a:pos x="135" y="56"/>
              </a:cxn>
              <a:cxn ang="0">
                <a:pos x="111" y="56"/>
              </a:cxn>
              <a:cxn ang="0">
                <a:pos x="95" y="56"/>
              </a:cxn>
              <a:cxn ang="0">
                <a:pos x="87" y="64"/>
              </a:cxn>
              <a:cxn ang="0">
                <a:pos x="71" y="64"/>
              </a:cxn>
              <a:cxn ang="0">
                <a:pos x="63" y="64"/>
              </a:cxn>
              <a:cxn ang="0">
                <a:pos x="55" y="64"/>
              </a:cxn>
              <a:cxn ang="0">
                <a:pos x="55" y="64"/>
              </a:cxn>
              <a:cxn ang="0">
                <a:pos x="39" y="64"/>
              </a:cxn>
              <a:cxn ang="0">
                <a:pos x="23" y="56"/>
              </a:cxn>
              <a:cxn ang="0">
                <a:pos x="16" y="48"/>
              </a:cxn>
              <a:cxn ang="0">
                <a:pos x="8" y="48"/>
              </a:cxn>
              <a:cxn ang="0">
                <a:pos x="0" y="40"/>
              </a:cxn>
              <a:cxn ang="0">
                <a:pos x="0" y="40"/>
              </a:cxn>
            </a:cxnLst>
            <a:rect l="0" t="0" r="r" b="b"/>
            <a:pathLst>
              <a:path w="343" h="64">
                <a:moveTo>
                  <a:pt x="0" y="40"/>
                </a:moveTo>
                <a:lnTo>
                  <a:pt x="0" y="40"/>
                </a:lnTo>
                <a:lnTo>
                  <a:pt x="8" y="40"/>
                </a:lnTo>
                <a:lnTo>
                  <a:pt x="8" y="40"/>
                </a:lnTo>
                <a:lnTo>
                  <a:pt x="16" y="32"/>
                </a:lnTo>
                <a:lnTo>
                  <a:pt x="23" y="32"/>
                </a:lnTo>
                <a:lnTo>
                  <a:pt x="39" y="32"/>
                </a:lnTo>
                <a:lnTo>
                  <a:pt x="55" y="32"/>
                </a:lnTo>
                <a:lnTo>
                  <a:pt x="71" y="32"/>
                </a:lnTo>
                <a:lnTo>
                  <a:pt x="87" y="24"/>
                </a:lnTo>
                <a:lnTo>
                  <a:pt x="111" y="24"/>
                </a:lnTo>
                <a:lnTo>
                  <a:pt x="143" y="16"/>
                </a:lnTo>
                <a:lnTo>
                  <a:pt x="183" y="8"/>
                </a:lnTo>
                <a:lnTo>
                  <a:pt x="215" y="8"/>
                </a:lnTo>
                <a:lnTo>
                  <a:pt x="239" y="0"/>
                </a:lnTo>
                <a:lnTo>
                  <a:pt x="263" y="0"/>
                </a:lnTo>
                <a:lnTo>
                  <a:pt x="287" y="0"/>
                </a:lnTo>
                <a:lnTo>
                  <a:pt x="311" y="0"/>
                </a:lnTo>
                <a:lnTo>
                  <a:pt x="319" y="0"/>
                </a:lnTo>
                <a:lnTo>
                  <a:pt x="327" y="0"/>
                </a:lnTo>
                <a:lnTo>
                  <a:pt x="343" y="16"/>
                </a:lnTo>
                <a:lnTo>
                  <a:pt x="343" y="16"/>
                </a:lnTo>
                <a:lnTo>
                  <a:pt x="343" y="24"/>
                </a:lnTo>
                <a:lnTo>
                  <a:pt x="343" y="24"/>
                </a:lnTo>
                <a:lnTo>
                  <a:pt x="343" y="32"/>
                </a:lnTo>
                <a:lnTo>
                  <a:pt x="335" y="32"/>
                </a:lnTo>
                <a:lnTo>
                  <a:pt x="327" y="32"/>
                </a:lnTo>
                <a:lnTo>
                  <a:pt x="303" y="40"/>
                </a:lnTo>
                <a:lnTo>
                  <a:pt x="287" y="40"/>
                </a:lnTo>
                <a:lnTo>
                  <a:pt x="271" y="40"/>
                </a:lnTo>
                <a:lnTo>
                  <a:pt x="255" y="40"/>
                </a:lnTo>
                <a:lnTo>
                  <a:pt x="223" y="40"/>
                </a:lnTo>
                <a:lnTo>
                  <a:pt x="191" y="48"/>
                </a:lnTo>
                <a:lnTo>
                  <a:pt x="151" y="48"/>
                </a:lnTo>
                <a:lnTo>
                  <a:pt x="135" y="56"/>
                </a:lnTo>
                <a:lnTo>
                  <a:pt x="111" y="56"/>
                </a:lnTo>
                <a:lnTo>
                  <a:pt x="95" y="56"/>
                </a:lnTo>
                <a:lnTo>
                  <a:pt x="87" y="64"/>
                </a:lnTo>
                <a:lnTo>
                  <a:pt x="71" y="64"/>
                </a:lnTo>
                <a:lnTo>
                  <a:pt x="63" y="64"/>
                </a:lnTo>
                <a:lnTo>
                  <a:pt x="55" y="64"/>
                </a:lnTo>
                <a:lnTo>
                  <a:pt x="55" y="64"/>
                </a:lnTo>
                <a:lnTo>
                  <a:pt x="39" y="64"/>
                </a:lnTo>
                <a:lnTo>
                  <a:pt x="23" y="56"/>
                </a:lnTo>
                <a:lnTo>
                  <a:pt x="16" y="48"/>
                </a:lnTo>
                <a:lnTo>
                  <a:pt x="8" y="48"/>
                </a:lnTo>
                <a:lnTo>
                  <a:pt x="0" y="40"/>
                </a:lnTo>
                <a:lnTo>
                  <a:pt x="0" y="4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Freeform 57"/>
          <p:cNvSpPr/>
          <p:nvPr/>
        </p:nvSpPr>
        <p:spPr bwMode="auto">
          <a:xfrm>
            <a:off x="6764338" y="4588828"/>
            <a:ext cx="771525" cy="150813"/>
          </a:xfrm>
          <a:custGeom>
            <a:avLst/>
            <a:gdLst/>
            <a:ahLst/>
            <a:cxnLst>
              <a:cxn ang="0">
                <a:pos x="471" y="16"/>
              </a:cxn>
              <a:cxn ang="0">
                <a:pos x="478" y="16"/>
              </a:cxn>
              <a:cxn ang="0">
                <a:pos x="486" y="24"/>
              </a:cxn>
              <a:cxn ang="0">
                <a:pos x="486" y="24"/>
              </a:cxn>
              <a:cxn ang="0">
                <a:pos x="486" y="32"/>
              </a:cxn>
              <a:cxn ang="0">
                <a:pos x="486" y="32"/>
              </a:cxn>
              <a:cxn ang="0">
                <a:pos x="478" y="40"/>
              </a:cxn>
              <a:cxn ang="0">
                <a:pos x="478" y="40"/>
              </a:cxn>
              <a:cxn ang="0">
                <a:pos x="463" y="48"/>
              </a:cxn>
              <a:cxn ang="0">
                <a:pos x="447" y="48"/>
              </a:cxn>
              <a:cxn ang="0">
                <a:pos x="431" y="48"/>
              </a:cxn>
              <a:cxn ang="0">
                <a:pos x="415" y="48"/>
              </a:cxn>
              <a:cxn ang="0">
                <a:pos x="383" y="48"/>
              </a:cxn>
              <a:cxn ang="0">
                <a:pos x="351" y="55"/>
              </a:cxn>
              <a:cxn ang="0">
                <a:pos x="271" y="63"/>
              </a:cxn>
              <a:cxn ang="0">
                <a:pos x="191" y="79"/>
              </a:cxn>
              <a:cxn ang="0">
                <a:pos x="151" y="79"/>
              </a:cxn>
              <a:cxn ang="0">
                <a:pos x="119" y="87"/>
              </a:cxn>
              <a:cxn ang="0">
                <a:pos x="95" y="87"/>
              </a:cxn>
              <a:cxn ang="0">
                <a:pos x="80" y="95"/>
              </a:cxn>
              <a:cxn ang="0">
                <a:pos x="64" y="87"/>
              </a:cxn>
              <a:cxn ang="0">
                <a:pos x="48" y="87"/>
              </a:cxn>
              <a:cxn ang="0">
                <a:pos x="24" y="79"/>
              </a:cxn>
              <a:cxn ang="0">
                <a:pos x="16" y="79"/>
              </a:cxn>
              <a:cxn ang="0">
                <a:pos x="8" y="71"/>
              </a:cxn>
              <a:cxn ang="0">
                <a:pos x="8" y="71"/>
              </a:cxn>
              <a:cxn ang="0">
                <a:pos x="0" y="63"/>
              </a:cxn>
              <a:cxn ang="0">
                <a:pos x="8" y="63"/>
              </a:cxn>
              <a:cxn ang="0">
                <a:pos x="16" y="63"/>
              </a:cxn>
              <a:cxn ang="0">
                <a:pos x="24" y="63"/>
              </a:cxn>
              <a:cxn ang="0">
                <a:pos x="48" y="63"/>
              </a:cxn>
              <a:cxn ang="0">
                <a:pos x="64" y="55"/>
              </a:cxn>
              <a:cxn ang="0">
                <a:pos x="88" y="55"/>
              </a:cxn>
              <a:cxn ang="0">
                <a:pos x="119" y="48"/>
              </a:cxn>
              <a:cxn ang="0">
                <a:pos x="143" y="48"/>
              </a:cxn>
              <a:cxn ang="0">
                <a:pos x="183" y="40"/>
              </a:cxn>
              <a:cxn ang="0">
                <a:pos x="215" y="32"/>
              </a:cxn>
              <a:cxn ang="0">
                <a:pos x="263" y="24"/>
              </a:cxn>
              <a:cxn ang="0">
                <a:pos x="311" y="16"/>
              </a:cxn>
              <a:cxn ang="0">
                <a:pos x="335" y="16"/>
              </a:cxn>
              <a:cxn ang="0">
                <a:pos x="359" y="8"/>
              </a:cxn>
              <a:cxn ang="0">
                <a:pos x="375" y="8"/>
              </a:cxn>
              <a:cxn ang="0">
                <a:pos x="391" y="8"/>
              </a:cxn>
              <a:cxn ang="0">
                <a:pos x="407" y="0"/>
              </a:cxn>
              <a:cxn ang="0">
                <a:pos x="415" y="0"/>
              </a:cxn>
              <a:cxn ang="0">
                <a:pos x="423" y="0"/>
              </a:cxn>
              <a:cxn ang="0">
                <a:pos x="431" y="0"/>
              </a:cxn>
              <a:cxn ang="0">
                <a:pos x="447" y="0"/>
              </a:cxn>
              <a:cxn ang="0">
                <a:pos x="463" y="8"/>
              </a:cxn>
              <a:cxn ang="0">
                <a:pos x="471" y="16"/>
              </a:cxn>
              <a:cxn ang="0">
                <a:pos x="471" y="16"/>
              </a:cxn>
            </a:cxnLst>
            <a:rect l="0" t="0" r="r" b="b"/>
            <a:pathLst>
              <a:path w="486" h="95">
                <a:moveTo>
                  <a:pt x="471" y="16"/>
                </a:moveTo>
                <a:lnTo>
                  <a:pt x="478" y="16"/>
                </a:lnTo>
                <a:lnTo>
                  <a:pt x="486" y="24"/>
                </a:lnTo>
                <a:lnTo>
                  <a:pt x="486" y="24"/>
                </a:lnTo>
                <a:lnTo>
                  <a:pt x="486" y="32"/>
                </a:lnTo>
                <a:lnTo>
                  <a:pt x="486" y="32"/>
                </a:lnTo>
                <a:lnTo>
                  <a:pt x="478" y="40"/>
                </a:lnTo>
                <a:lnTo>
                  <a:pt x="478" y="40"/>
                </a:lnTo>
                <a:lnTo>
                  <a:pt x="463" y="48"/>
                </a:lnTo>
                <a:lnTo>
                  <a:pt x="447" y="48"/>
                </a:lnTo>
                <a:lnTo>
                  <a:pt x="431" y="48"/>
                </a:lnTo>
                <a:lnTo>
                  <a:pt x="415" y="48"/>
                </a:lnTo>
                <a:lnTo>
                  <a:pt x="383" y="48"/>
                </a:lnTo>
                <a:lnTo>
                  <a:pt x="351" y="55"/>
                </a:lnTo>
                <a:lnTo>
                  <a:pt x="271" y="63"/>
                </a:lnTo>
                <a:lnTo>
                  <a:pt x="191" y="79"/>
                </a:lnTo>
                <a:lnTo>
                  <a:pt x="151" y="79"/>
                </a:lnTo>
                <a:lnTo>
                  <a:pt x="119" y="87"/>
                </a:lnTo>
                <a:lnTo>
                  <a:pt x="95" y="87"/>
                </a:lnTo>
                <a:lnTo>
                  <a:pt x="80" y="95"/>
                </a:lnTo>
                <a:lnTo>
                  <a:pt x="64" y="87"/>
                </a:lnTo>
                <a:lnTo>
                  <a:pt x="48" y="87"/>
                </a:lnTo>
                <a:lnTo>
                  <a:pt x="24" y="79"/>
                </a:lnTo>
                <a:lnTo>
                  <a:pt x="16" y="79"/>
                </a:lnTo>
                <a:lnTo>
                  <a:pt x="8" y="71"/>
                </a:lnTo>
                <a:lnTo>
                  <a:pt x="8" y="71"/>
                </a:lnTo>
                <a:lnTo>
                  <a:pt x="0" y="63"/>
                </a:lnTo>
                <a:lnTo>
                  <a:pt x="8" y="63"/>
                </a:lnTo>
                <a:lnTo>
                  <a:pt x="16" y="63"/>
                </a:lnTo>
                <a:lnTo>
                  <a:pt x="24" y="63"/>
                </a:lnTo>
                <a:lnTo>
                  <a:pt x="48" y="63"/>
                </a:lnTo>
                <a:lnTo>
                  <a:pt x="64" y="55"/>
                </a:lnTo>
                <a:lnTo>
                  <a:pt x="88" y="55"/>
                </a:lnTo>
                <a:lnTo>
                  <a:pt x="119" y="48"/>
                </a:lnTo>
                <a:lnTo>
                  <a:pt x="143" y="48"/>
                </a:lnTo>
                <a:lnTo>
                  <a:pt x="183" y="40"/>
                </a:lnTo>
                <a:lnTo>
                  <a:pt x="215" y="32"/>
                </a:lnTo>
                <a:lnTo>
                  <a:pt x="263" y="24"/>
                </a:lnTo>
                <a:lnTo>
                  <a:pt x="311" y="16"/>
                </a:lnTo>
                <a:lnTo>
                  <a:pt x="335" y="16"/>
                </a:lnTo>
                <a:lnTo>
                  <a:pt x="359" y="8"/>
                </a:lnTo>
                <a:lnTo>
                  <a:pt x="375" y="8"/>
                </a:lnTo>
                <a:lnTo>
                  <a:pt x="391" y="8"/>
                </a:lnTo>
                <a:lnTo>
                  <a:pt x="407" y="0"/>
                </a:lnTo>
                <a:lnTo>
                  <a:pt x="415" y="0"/>
                </a:lnTo>
                <a:lnTo>
                  <a:pt x="423" y="0"/>
                </a:lnTo>
                <a:lnTo>
                  <a:pt x="431" y="0"/>
                </a:lnTo>
                <a:lnTo>
                  <a:pt x="447" y="0"/>
                </a:lnTo>
                <a:lnTo>
                  <a:pt x="463" y="8"/>
                </a:lnTo>
                <a:lnTo>
                  <a:pt x="471" y="16"/>
                </a:lnTo>
                <a:lnTo>
                  <a:pt x="471" y="16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Freeform 58"/>
          <p:cNvSpPr/>
          <p:nvPr/>
        </p:nvSpPr>
        <p:spPr bwMode="auto">
          <a:xfrm>
            <a:off x="7080250" y="4372928"/>
            <a:ext cx="127000" cy="1203325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24" y="0"/>
              </a:cxn>
              <a:cxn ang="0">
                <a:pos x="56" y="8"/>
              </a:cxn>
              <a:cxn ang="0">
                <a:pos x="72" y="24"/>
              </a:cxn>
              <a:cxn ang="0">
                <a:pos x="80" y="32"/>
              </a:cxn>
              <a:cxn ang="0">
                <a:pos x="72" y="56"/>
              </a:cxn>
              <a:cxn ang="0">
                <a:pos x="72" y="80"/>
              </a:cxn>
              <a:cxn ang="0">
                <a:pos x="64" y="128"/>
              </a:cxn>
              <a:cxn ang="0">
                <a:pos x="64" y="168"/>
              </a:cxn>
              <a:cxn ang="0">
                <a:pos x="64" y="231"/>
              </a:cxn>
              <a:cxn ang="0">
                <a:pos x="64" y="303"/>
              </a:cxn>
              <a:cxn ang="0">
                <a:pos x="64" y="391"/>
              </a:cxn>
              <a:cxn ang="0">
                <a:pos x="64" y="479"/>
              </a:cxn>
              <a:cxn ang="0">
                <a:pos x="64" y="551"/>
              </a:cxn>
              <a:cxn ang="0">
                <a:pos x="64" y="606"/>
              </a:cxn>
              <a:cxn ang="0">
                <a:pos x="64" y="630"/>
              </a:cxn>
              <a:cxn ang="0">
                <a:pos x="56" y="718"/>
              </a:cxn>
              <a:cxn ang="0">
                <a:pos x="56" y="750"/>
              </a:cxn>
              <a:cxn ang="0">
                <a:pos x="48" y="758"/>
              </a:cxn>
              <a:cxn ang="0">
                <a:pos x="40" y="750"/>
              </a:cxn>
              <a:cxn ang="0">
                <a:pos x="24" y="726"/>
              </a:cxn>
              <a:cxn ang="0">
                <a:pos x="16" y="702"/>
              </a:cxn>
              <a:cxn ang="0">
                <a:pos x="8" y="686"/>
              </a:cxn>
              <a:cxn ang="0">
                <a:pos x="8" y="662"/>
              </a:cxn>
              <a:cxn ang="0">
                <a:pos x="16" y="622"/>
              </a:cxn>
              <a:cxn ang="0">
                <a:pos x="16" y="598"/>
              </a:cxn>
              <a:cxn ang="0">
                <a:pos x="24" y="559"/>
              </a:cxn>
              <a:cxn ang="0">
                <a:pos x="24" y="503"/>
              </a:cxn>
              <a:cxn ang="0">
                <a:pos x="24" y="431"/>
              </a:cxn>
              <a:cxn ang="0">
                <a:pos x="24" y="160"/>
              </a:cxn>
              <a:cxn ang="0">
                <a:pos x="24" y="104"/>
              </a:cxn>
              <a:cxn ang="0">
                <a:pos x="24" y="56"/>
              </a:cxn>
              <a:cxn ang="0">
                <a:pos x="16" y="32"/>
              </a:cxn>
              <a:cxn ang="0">
                <a:pos x="8" y="16"/>
              </a:cxn>
              <a:cxn ang="0">
                <a:pos x="0" y="8"/>
              </a:cxn>
              <a:cxn ang="0">
                <a:pos x="0" y="0"/>
              </a:cxn>
            </a:cxnLst>
            <a:rect l="0" t="0" r="r" b="b"/>
            <a:pathLst>
              <a:path w="80" h="758">
                <a:moveTo>
                  <a:pt x="0" y="0"/>
                </a:move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40" y="0"/>
                </a:lnTo>
                <a:lnTo>
                  <a:pt x="56" y="8"/>
                </a:lnTo>
                <a:lnTo>
                  <a:pt x="64" y="16"/>
                </a:lnTo>
                <a:lnTo>
                  <a:pt x="72" y="24"/>
                </a:lnTo>
                <a:lnTo>
                  <a:pt x="80" y="24"/>
                </a:lnTo>
                <a:lnTo>
                  <a:pt x="80" y="32"/>
                </a:lnTo>
                <a:lnTo>
                  <a:pt x="80" y="40"/>
                </a:lnTo>
                <a:lnTo>
                  <a:pt x="72" y="56"/>
                </a:lnTo>
                <a:lnTo>
                  <a:pt x="72" y="64"/>
                </a:lnTo>
                <a:lnTo>
                  <a:pt x="72" y="80"/>
                </a:lnTo>
                <a:lnTo>
                  <a:pt x="72" y="104"/>
                </a:lnTo>
                <a:lnTo>
                  <a:pt x="64" y="128"/>
                </a:lnTo>
                <a:lnTo>
                  <a:pt x="64" y="152"/>
                </a:lnTo>
                <a:lnTo>
                  <a:pt x="64" y="168"/>
                </a:lnTo>
                <a:lnTo>
                  <a:pt x="64" y="199"/>
                </a:lnTo>
                <a:lnTo>
                  <a:pt x="64" y="231"/>
                </a:lnTo>
                <a:lnTo>
                  <a:pt x="64" y="263"/>
                </a:lnTo>
                <a:lnTo>
                  <a:pt x="64" y="303"/>
                </a:lnTo>
                <a:lnTo>
                  <a:pt x="64" y="343"/>
                </a:lnTo>
                <a:lnTo>
                  <a:pt x="64" y="391"/>
                </a:lnTo>
                <a:lnTo>
                  <a:pt x="64" y="439"/>
                </a:lnTo>
                <a:lnTo>
                  <a:pt x="64" y="479"/>
                </a:lnTo>
                <a:lnTo>
                  <a:pt x="64" y="519"/>
                </a:lnTo>
                <a:lnTo>
                  <a:pt x="64" y="551"/>
                </a:lnTo>
                <a:lnTo>
                  <a:pt x="64" y="582"/>
                </a:lnTo>
                <a:lnTo>
                  <a:pt x="64" y="606"/>
                </a:lnTo>
                <a:lnTo>
                  <a:pt x="64" y="622"/>
                </a:lnTo>
                <a:lnTo>
                  <a:pt x="64" y="630"/>
                </a:lnTo>
                <a:lnTo>
                  <a:pt x="64" y="678"/>
                </a:lnTo>
                <a:lnTo>
                  <a:pt x="56" y="718"/>
                </a:lnTo>
                <a:lnTo>
                  <a:pt x="56" y="734"/>
                </a:lnTo>
                <a:lnTo>
                  <a:pt x="56" y="750"/>
                </a:lnTo>
                <a:lnTo>
                  <a:pt x="56" y="758"/>
                </a:lnTo>
                <a:lnTo>
                  <a:pt x="48" y="758"/>
                </a:lnTo>
                <a:lnTo>
                  <a:pt x="48" y="758"/>
                </a:lnTo>
                <a:lnTo>
                  <a:pt x="40" y="750"/>
                </a:lnTo>
                <a:lnTo>
                  <a:pt x="32" y="742"/>
                </a:lnTo>
                <a:lnTo>
                  <a:pt x="24" y="726"/>
                </a:lnTo>
                <a:lnTo>
                  <a:pt x="24" y="718"/>
                </a:lnTo>
                <a:lnTo>
                  <a:pt x="16" y="702"/>
                </a:lnTo>
                <a:lnTo>
                  <a:pt x="16" y="694"/>
                </a:lnTo>
                <a:lnTo>
                  <a:pt x="8" y="686"/>
                </a:lnTo>
                <a:lnTo>
                  <a:pt x="8" y="678"/>
                </a:lnTo>
                <a:lnTo>
                  <a:pt x="8" y="662"/>
                </a:lnTo>
                <a:lnTo>
                  <a:pt x="16" y="646"/>
                </a:lnTo>
                <a:lnTo>
                  <a:pt x="16" y="622"/>
                </a:lnTo>
                <a:lnTo>
                  <a:pt x="16" y="614"/>
                </a:lnTo>
                <a:lnTo>
                  <a:pt x="16" y="598"/>
                </a:lnTo>
                <a:lnTo>
                  <a:pt x="16" y="574"/>
                </a:lnTo>
                <a:lnTo>
                  <a:pt x="24" y="559"/>
                </a:lnTo>
                <a:lnTo>
                  <a:pt x="24" y="527"/>
                </a:lnTo>
                <a:lnTo>
                  <a:pt x="24" y="503"/>
                </a:lnTo>
                <a:lnTo>
                  <a:pt x="24" y="471"/>
                </a:lnTo>
                <a:lnTo>
                  <a:pt x="24" y="431"/>
                </a:lnTo>
                <a:lnTo>
                  <a:pt x="32" y="295"/>
                </a:lnTo>
                <a:lnTo>
                  <a:pt x="24" y="160"/>
                </a:lnTo>
                <a:lnTo>
                  <a:pt x="24" y="128"/>
                </a:lnTo>
                <a:lnTo>
                  <a:pt x="24" y="104"/>
                </a:lnTo>
                <a:lnTo>
                  <a:pt x="24" y="80"/>
                </a:lnTo>
                <a:lnTo>
                  <a:pt x="24" y="56"/>
                </a:lnTo>
                <a:lnTo>
                  <a:pt x="24" y="40"/>
                </a:lnTo>
                <a:lnTo>
                  <a:pt x="16" y="32"/>
                </a:lnTo>
                <a:lnTo>
                  <a:pt x="16" y="24"/>
                </a:lnTo>
                <a:lnTo>
                  <a:pt x="8" y="16"/>
                </a:lnTo>
                <a:lnTo>
                  <a:pt x="8" y="16"/>
                </a:lnTo>
                <a:lnTo>
                  <a:pt x="0" y="8"/>
                </a:lnTo>
                <a:lnTo>
                  <a:pt x="0" y="8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Freeform 59"/>
          <p:cNvSpPr/>
          <p:nvPr/>
        </p:nvSpPr>
        <p:spPr bwMode="auto">
          <a:xfrm>
            <a:off x="6611938" y="4866640"/>
            <a:ext cx="531813" cy="557213"/>
          </a:xfrm>
          <a:custGeom>
            <a:avLst/>
            <a:gdLst/>
            <a:ahLst/>
            <a:cxnLst>
              <a:cxn ang="0">
                <a:pos x="327" y="0"/>
              </a:cxn>
              <a:cxn ang="0">
                <a:pos x="327" y="8"/>
              </a:cxn>
              <a:cxn ang="0">
                <a:pos x="335" y="16"/>
              </a:cxn>
              <a:cxn ang="0">
                <a:pos x="335" y="40"/>
              </a:cxn>
              <a:cxn ang="0">
                <a:pos x="335" y="56"/>
              </a:cxn>
              <a:cxn ang="0">
                <a:pos x="327" y="72"/>
              </a:cxn>
              <a:cxn ang="0">
                <a:pos x="319" y="96"/>
              </a:cxn>
              <a:cxn ang="0">
                <a:pos x="295" y="120"/>
              </a:cxn>
              <a:cxn ang="0">
                <a:pos x="271" y="144"/>
              </a:cxn>
              <a:cxn ang="0">
                <a:pos x="247" y="176"/>
              </a:cxn>
              <a:cxn ang="0">
                <a:pos x="223" y="200"/>
              </a:cxn>
              <a:cxn ang="0">
                <a:pos x="199" y="224"/>
              </a:cxn>
              <a:cxn ang="0">
                <a:pos x="168" y="248"/>
              </a:cxn>
              <a:cxn ang="0">
                <a:pos x="112" y="287"/>
              </a:cxn>
              <a:cxn ang="0">
                <a:pos x="88" y="311"/>
              </a:cxn>
              <a:cxn ang="0">
                <a:pos x="56" y="319"/>
              </a:cxn>
              <a:cxn ang="0">
                <a:pos x="32" y="335"/>
              </a:cxn>
              <a:cxn ang="0">
                <a:pos x="16" y="343"/>
              </a:cxn>
              <a:cxn ang="0">
                <a:pos x="0" y="351"/>
              </a:cxn>
              <a:cxn ang="0">
                <a:pos x="0" y="343"/>
              </a:cxn>
              <a:cxn ang="0">
                <a:pos x="0" y="343"/>
              </a:cxn>
              <a:cxn ang="0">
                <a:pos x="0" y="343"/>
              </a:cxn>
              <a:cxn ang="0">
                <a:pos x="8" y="335"/>
              </a:cxn>
              <a:cxn ang="0">
                <a:pos x="16" y="327"/>
              </a:cxn>
              <a:cxn ang="0">
                <a:pos x="24" y="319"/>
              </a:cxn>
              <a:cxn ang="0">
                <a:pos x="40" y="311"/>
              </a:cxn>
              <a:cxn ang="0">
                <a:pos x="48" y="295"/>
              </a:cxn>
              <a:cxn ang="0">
                <a:pos x="64" y="287"/>
              </a:cxn>
              <a:cxn ang="0">
                <a:pos x="136" y="232"/>
              </a:cxn>
              <a:cxn ang="0">
                <a:pos x="176" y="200"/>
              </a:cxn>
              <a:cxn ang="0">
                <a:pos x="207" y="168"/>
              </a:cxn>
              <a:cxn ang="0">
                <a:pos x="239" y="128"/>
              </a:cxn>
              <a:cxn ang="0">
                <a:pos x="263" y="88"/>
              </a:cxn>
              <a:cxn ang="0">
                <a:pos x="295" y="48"/>
              </a:cxn>
              <a:cxn ang="0">
                <a:pos x="327" y="0"/>
              </a:cxn>
              <a:cxn ang="0">
                <a:pos x="327" y="0"/>
              </a:cxn>
            </a:cxnLst>
            <a:rect l="0" t="0" r="r" b="b"/>
            <a:pathLst>
              <a:path w="335" h="351">
                <a:moveTo>
                  <a:pt x="327" y="0"/>
                </a:moveTo>
                <a:lnTo>
                  <a:pt x="327" y="8"/>
                </a:lnTo>
                <a:lnTo>
                  <a:pt x="335" y="16"/>
                </a:lnTo>
                <a:lnTo>
                  <a:pt x="335" y="40"/>
                </a:lnTo>
                <a:lnTo>
                  <a:pt x="335" y="56"/>
                </a:lnTo>
                <a:lnTo>
                  <a:pt x="327" y="72"/>
                </a:lnTo>
                <a:lnTo>
                  <a:pt x="319" y="96"/>
                </a:lnTo>
                <a:lnTo>
                  <a:pt x="295" y="120"/>
                </a:lnTo>
                <a:lnTo>
                  <a:pt x="271" y="144"/>
                </a:lnTo>
                <a:lnTo>
                  <a:pt x="247" y="176"/>
                </a:lnTo>
                <a:lnTo>
                  <a:pt x="223" y="200"/>
                </a:lnTo>
                <a:lnTo>
                  <a:pt x="199" y="224"/>
                </a:lnTo>
                <a:lnTo>
                  <a:pt x="168" y="248"/>
                </a:lnTo>
                <a:lnTo>
                  <a:pt x="112" y="287"/>
                </a:lnTo>
                <a:lnTo>
                  <a:pt x="88" y="311"/>
                </a:lnTo>
                <a:lnTo>
                  <a:pt x="56" y="319"/>
                </a:lnTo>
                <a:lnTo>
                  <a:pt x="32" y="335"/>
                </a:lnTo>
                <a:lnTo>
                  <a:pt x="16" y="343"/>
                </a:lnTo>
                <a:lnTo>
                  <a:pt x="0" y="351"/>
                </a:lnTo>
                <a:lnTo>
                  <a:pt x="0" y="343"/>
                </a:lnTo>
                <a:lnTo>
                  <a:pt x="0" y="343"/>
                </a:lnTo>
                <a:lnTo>
                  <a:pt x="0" y="343"/>
                </a:lnTo>
                <a:lnTo>
                  <a:pt x="8" y="335"/>
                </a:lnTo>
                <a:lnTo>
                  <a:pt x="16" y="327"/>
                </a:lnTo>
                <a:lnTo>
                  <a:pt x="24" y="319"/>
                </a:lnTo>
                <a:lnTo>
                  <a:pt x="40" y="311"/>
                </a:lnTo>
                <a:lnTo>
                  <a:pt x="48" y="295"/>
                </a:lnTo>
                <a:lnTo>
                  <a:pt x="64" y="287"/>
                </a:lnTo>
                <a:lnTo>
                  <a:pt x="136" y="232"/>
                </a:lnTo>
                <a:lnTo>
                  <a:pt x="176" y="200"/>
                </a:lnTo>
                <a:lnTo>
                  <a:pt x="207" y="168"/>
                </a:lnTo>
                <a:lnTo>
                  <a:pt x="239" y="128"/>
                </a:lnTo>
                <a:lnTo>
                  <a:pt x="263" y="88"/>
                </a:lnTo>
                <a:lnTo>
                  <a:pt x="295" y="48"/>
                </a:lnTo>
                <a:lnTo>
                  <a:pt x="327" y="0"/>
                </a:lnTo>
                <a:lnTo>
                  <a:pt x="327" y="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reeform 60"/>
          <p:cNvSpPr/>
          <p:nvPr/>
        </p:nvSpPr>
        <p:spPr bwMode="auto">
          <a:xfrm>
            <a:off x="7143750" y="4917440"/>
            <a:ext cx="671513" cy="442913"/>
          </a:xfrm>
          <a:custGeom>
            <a:avLst/>
            <a:gdLst/>
            <a:ahLst/>
            <a:cxnLst>
              <a:cxn ang="0">
                <a:pos x="0" y="16"/>
              </a:cxn>
              <a:cxn ang="0">
                <a:pos x="16" y="0"/>
              </a:cxn>
              <a:cxn ang="0">
                <a:pos x="40" y="24"/>
              </a:cxn>
              <a:cxn ang="0">
                <a:pos x="64" y="48"/>
              </a:cxn>
              <a:cxn ang="0">
                <a:pos x="88" y="72"/>
              </a:cxn>
              <a:cxn ang="0">
                <a:pos x="112" y="88"/>
              </a:cxn>
              <a:cxn ang="0">
                <a:pos x="128" y="104"/>
              </a:cxn>
              <a:cxn ang="0">
                <a:pos x="152" y="120"/>
              </a:cxn>
              <a:cxn ang="0">
                <a:pos x="168" y="128"/>
              </a:cxn>
              <a:cxn ang="0">
                <a:pos x="176" y="144"/>
              </a:cxn>
              <a:cxn ang="0">
                <a:pos x="208" y="160"/>
              </a:cxn>
              <a:cxn ang="0">
                <a:pos x="247" y="184"/>
              </a:cxn>
              <a:cxn ang="0">
                <a:pos x="287" y="200"/>
              </a:cxn>
              <a:cxn ang="0">
                <a:pos x="327" y="224"/>
              </a:cxn>
              <a:cxn ang="0">
                <a:pos x="351" y="231"/>
              </a:cxn>
              <a:cxn ang="0">
                <a:pos x="367" y="239"/>
              </a:cxn>
              <a:cxn ang="0">
                <a:pos x="383" y="247"/>
              </a:cxn>
              <a:cxn ang="0">
                <a:pos x="399" y="255"/>
              </a:cxn>
              <a:cxn ang="0">
                <a:pos x="407" y="255"/>
              </a:cxn>
              <a:cxn ang="0">
                <a:pos x="415" y="263"/>
              </a:cxn>
              <a:cxn ang="0">
                <a:pos x="423" y="263"/>
              </a:cxn>
              <a:cxn ang="0">
                <a:pos x="423" y="263"/>
              </a:cxn>
              <a:cxn ang="0">
                <a:pos x="415" y="271"/>
              </a:cxn>
              <a:cxn ang="0">
                <a:pos x="407" y="271"/>
              </a:cxn>
              <a:cxn ang="0">
                <a:pos x="391" y="271"/>
              </a:cxn>
              <a:cxn ang="0">
                <a:pos x="367" y="279"/>
              </a:cxn>
              <a:cxn ang="0">
                <a:pos x="343" y="279"/>
              </a:cxn>
              <a:cxn ang="0">
                <a:pos x="319" y="279"/>
              </a:cxn>
              <a:cxn ang="0">
                <a:pos x="303" y="279"/>
              </a:cxn>
              <a:cxn ang="0">
                <a:pos x="287" y="279"/>
              </a:cxn>
              <a:cxn ang="0">
                <a:pos x="271" y="279"/>
              </a:cxn>
              <a:cxn ang="0">
                <a:pos x="255" y="271"/>
              </a:cxn>
              <a:cxn ang="0">
                <a:pos x="247" y="271"/>
              </a:cxn>
              <a:cxn ang="0">
                <a:pos x="239" y="263"/>
              </a:cxn>
              <a:cxn ang="0">
                <a:pos x="232" y="255"/>
              </a:cxn>
              <a:cxn ang="0">
                <a:pos x="224" y="247"/>
              </a:cxn>
              <a:cxn ang="0">
                <a:pos x="208" y="239"/>
              </a:cxn>
              <a:cxn ang="0">
                <a:pos x="200" y="224"/>
              </a:cxn>
              <a:cxn ang="0">
                <a:pos x="184" y="208"/>
              </a:cxn>
              <a:cxn ang="0">
                <a:pos x="160" y="192"/>
              </a:cxn>
              <a:cxn ang="0">
                <a:pos x="88" y="104"/>
              </a:cxn>
              <a:cxn ang="0">
                <a:pos x="0" y="16"/>
              </a:cxn>
              <a:cxn ang="0">
                <a:pos x="0" y="16"/>
              </a:cxn>
            </a:cxnLst>
            <a:rect l="0" t="0" r="r" b="b"/>
            <a:pathLst>
              <a:path w="423" h="279">
                <a:moveTo>
                  <a:pt x="0" y="16"/>
                </a:moveTo>
                <a:lnTo>
                  <a:pt x="16" y="0"/>
                </a:lnTo>
                <a:lnTo>
                  <a:pt x="40" y="24"/>
                </a:lnTo>
                <a:lnTo>
                  <a:pt x="64" y="48"/>
                </a:lnTo>
                <a:lnTo>
                  <a:pt x="88" y="72"/>
                </a:lnTo>
                <a:lnTo>
                  <a:pt x="112" y="88"/>
                </a:lnTo>
                <a:lnTo>
                  <a:pt x="128" y="104"/>
                </a:lnTo>
                <a:lnTo>
                  <a:pt x="152" y="120"/>
                </a:lnTo>
                <a:lnTo>
                  <a:pt x="168" y="128"/>
                </a:lnTo>
                <a:lnTo>
                  <a:pt x="176" y="144"/>
                </a:lnTo>
                <a:lnTo>
                  <a:pt x="208" y="160"/>
                </a:lnTo>
                <a:lnTo>
                  <a:pt x="247" y="184"/>
                </a:lnTo>
                <a:lnTo>
                  <a:pt x="287" y="200"/>
                </a:lnTo>
                <a:lnTo>
                  <a:pt x="327" y="224"/>
                </a:lnTo>
                <a:lnTo>
                  <a:pt x="351" y="231"/>
                </a:lnTo>
                <a:lnTo>
                  <a:pt x="367" y="239"/>
                </a:lnTo>
                <a:lnTo>
                  <a:pt x="383" y="247"/>
                </a:lnTo>
                <a:lnTo>
                  <a:pt x="399" y="255"/>
                </a:lnTo>
                <a:lnTo>
                  <a:pt x="407" y="255"/>
                </a:lnTo>
                <a:lnTo>
                  <a:pt x="415" y="263"/>
                </a:lnTo>
                <a:lnTo>
                  <a:pt x="423" y="263"/>
                </a:lnTo>
                <a:lnTo>
                  <a:pt x="423" y="263"/>
                </a:lnTo>
                <a:lnTo>
                  <a:pt x="415" y="271"/>
                </a:lnTo>
                <a:lnTo>
                  <a:pt x="407" y="271"/>
                </a:lnTo>
                <a:lnTo>
                  <a:pt x="391" y="271"/>
                </a:lnTo>
                <a:lnTo>
                  <a:pt x="367" y="279"/>
                </a:lnTo>
                <a:lnTo>
                  <a:pt x="343" y="279"/>
                </a:lnTo>
                <a:lnTo>
                  <a:pt x="319" y="279"/>
                </a:lnTo>
                <a:lnTo>
                  <a:pt x="303" y="279"/>
                </a:lnTo>
                <a:lnTo>
                  <a:pt x="287" y="279"/>
                </a:lnTo>
                <a:lnTo>
                  <a:pt x="271" y="279"/>
                </a:lnTo>
                <a:lnTo>
                  <a:pt x="255" y="271"/>
                </a:lnTo>
                <a:lnTo>
                  <a:pt x="247" y="271"/>
                </a:lnTo>
                <a:lnTo>
                  <a:pt x="239" y="263"/>
                </a:lnTo>
                <a:lnTo>
                  <a:pt x="232" y="255"/>
                </a:lnTo>
                <a:lnTo>
                  <a:pt x="224" y="247"/>
                </a:lnTo>
                <a:lnTo>
                  <a:pt x="208" y="239"/>
                </a:lnTo>
                <a:lnTo>
                  <a:pt x="200" y="224"/>
                </a:lnTo>
                <a:lnTo>
                  <a:pt x="184" y="208"/>
                </a:lnTo>
                <a:lnTo>
                  <a:pt x="160" y="192"/>
                </a:lnTo>
                <a:lnTo>
                  <a:pt x="88" y="104"/>
                </a:lnTo>
                <a:lnTo>
                  <a:pt x="0" y="16"/>
                </a:lnTo>
                <a:lnTo>
                  <a:pt x="0" y="16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28936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汉字的结构（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2935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Structure of Characters(5)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37820" y="1577975"/>
          <a:ext cx="11428095" cy="4348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9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2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29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结构 </a:t>
                      </a:r>
                    </a:p>
                    <a:p>
                      <a:pPr algn="ctr"/>
                      <a:r>
                        <a:rPr lang="en-US" altLang="zh-CN" sz="2800" b="0" i="1" kern="1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Structure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例字 </a:t>
                      </a:r>
                    </a:p>
                    <a:p>
                      <a:pPr algn="ctr"/>
                      <a:r>
                        <a:rPr lang="en-US" altLang="zh-CN" sz="2800" b="0" i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Example Characters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图解</a:t>
                      </a:r>
                    </a:p>
                    <a:p>
                      <a:pPr algn="ctr"/>
                      <a:r>
                        <a:rPr lang="en-US" altLang="zh-CN" sz="2800" b="0" i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Illustrations</a:t>
                      </a: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549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全包围结构</a:t>
                      </a:r>
                      <a:r>
                        <a:rPr lang="zh-CN" altLang="en-US" sz="28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</a:t>
                      </a:r>
                      <a:endParaRPr lang="en-US" altLang="zh-CN" sz="2800" baseline="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/>
                      <a:r>
                        <a:rPr lang="en-US" altLang="zh-CN" sz="28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</a:t>
                      </a:r>
                      <a:r>
                        <a:rPr lang="en-US" altLang="zh-CN" sz="28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complete enclosure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marL="514350" indent="-514350" algn="l">
                        <a:buNone/>
                      </a:pPr>
                      <a:r>
                        <a:rPr lang="zh-CN" altLang="en-US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四</a:t>
                      </a: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8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</a:t>
                      </a:r>
                      <a:r>
                        <a:rPr lang="en-US" altLang="zh-CN" sz="28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sì</a:t>
                      </a:r>
                      <a:r>
                        <a:rPr lang="en-US" altLang="zh-CN" sz="2800" kern="1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800" kern="12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 </a:t>
                      </a:r>
                      <a:r>
                        <a:rPr lang="en-US" altLang="zh-CN" sz="2800" i="1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four</a:t>
                      </a:r>
                      <a:endParaRPr lang="en-US" altLang="zh-CN" sz="28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57200" indent="-457200" algn="l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国</a:t>
                      </a:r>
                      <a:r>
                        <a:rPr lang="zh-CN" altLang="en-US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</a:t>
                      </a:r>
                      <a:r>
                        <a:rPr lang="en-US" altLang="zh-CN" sz="28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8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ɡuó</a:t>
                      </a:r>
                      <a:r>
                        <a:rPr lang="en-US" altLang="zh-CN" sz="2800" kern="1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</a:t>
                      </a:r>
                      <a:r>
                        <a:rPr lang="en-US" altLang="zh-CN" sz="2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country, nation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marL="514350" indent="-514350" algn="l">
                        <a:buNone/>
                      </a:pPr>
                      <a:endParaRPr lang="en-US" altLang="zh-CN" sz="2800" baseline="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9652" name="组合 33"/>
          <p:cNvGrpSpPr/>
          <p:nvPr/>
        </p:nvGrpSpPr>
        <p:grpSpPr>
          <a:xfrm>
            <a:off x="9146858" y="3928110"/>
            <a:ext cx="582612" cy="523875"/>
            <a:chOff x="8056563" y="3344863"/>
            <a:chExt cx="582612" cy="523220"/>
          </a:xfrm>
        </p:grpSpPr>
        <p:sp>
          <p:nvSpPr>
            <p:cNvPr id="69659" name="TextBox 28"/>
            <p:cNvSpPr txBox="1"/>
            <p:nvPr/>
          </p:nvSpPr>
          <p:spPr>
            <a:xfrm>
              <a:off x="8056563" y="3344863"/>
              <a:ext cx="582612" cy="5232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eaLnBrk="0" hangingPunct="0">
                <a:buNone/>
              </a:pPr>
              <a:r>
                <a:rPr lang="zh-CN" altLang="en-US" sz="28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四</a:t>
              </a:r>
              <a:endParaRPr lang="zh-CN" altLang="en-US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 bwMode="auto">
            <a:xfrm>
              <a:off x="8247063" y="3560493"/>
              <a:ext cx="0" cy="1046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 bwMode="auto">
            <a:xfrm>
              <a:off x="8402638" y="3555737"/>
              <a:ext cx="0" cy="109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8247063" y="3557322"/>
              <a:ext cx="155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245475" y="3665137"/>
              <a:ext cx="155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653" name="组合 41"/>
          <p:cNvGrpSpPr/>
          <p:nvPr/>
        </p:nvGrpSpPr>
        <p:grpSpPr>
          <a:xfrm>
            <a:off x="10272395" y="3926523"/>
            <a:ext cx="582613" cy="523875"/>
            <a:chOff x="9182100" y="3342966"/>
            <a:chExt cx="582613" cy="524184"/>
          </a:xfrm>
        </p:grpSpPr>
        <p:sp>
          <p:nvSpPr>
            <p:cNvPr id="69654" name="TextBox 28"/>
            <p:cNvSpPr txBox="1"/>
            <p:nvPr/>
          </p:nvSpPr>
          <p:spPr>
            <a:xfrm>
              <a:off x="9182100" y="3342966"/>
              <a:ext cx="582613" cy="52418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eaLnBrk="0" hangingPunct="0">
                <a:buNone/>
              </a:pPr>
              <a:r>
                <a:rPr lang="zh-CN" altLang="en-US" sz="28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</a:t>
              </a:r>
              <a:endParaRPr lang="zh-CN" altLang="en-US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 bwMode="auto">
            <a:xfrm flipV="1">
              <a:off x="9529763" y="3517694"/>
              <a:ext cx="0" cy="1731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 bwMode="auto">
            <a:xfrm flipV="1">
              <a:off x="9374188" y="3519282"/>
              <a:ext cx="0" cy="173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9374188" y="3690833"/>
              <a:ext cx="155575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9371013" y="3517694"/>
              <a:ext cx="15557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45929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  口 ”和“ 礻  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39795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Radicals“口  ”and“ 礻 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03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国字框，一般表示被困住、包围住。</a:t>
                      </a:r>
                      <a:endParaRPr lang="en-US" altLang="zh-CN" sz="24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  口”is usually related to”walking” .</a:t>
                      </a:r>
                      <a:endParaRPr lang="en-US" altLang="zh-CN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marL="514350" indent="-51435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ɡuó     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country, nation</a:t>
                      </a:r>
                      <a:endParaRPr lang="en-US" altLang="zh-CN" sz="2400" i="1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marL="457200" indent="-45720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kùn</a:t>
                      </a:r>
                      <a:r>
                        <a:rPr lang="en-US" altLang="zh-CN" sz="2400" b="1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to be trapped</a:t>
                      </a:r>
                      <a:endParaRPr lang="en-US" altLang="zh-CN" sz="24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示字旁，是“示”的变体，一般和神、祭祀、福祸有关系。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 礻 ”is usually related to a room or a door.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shì </a:t>
                      </a:r>
                      <a:r>
                        <a:rPr lang="en-US" altLang="zh-CN" sz="2400" b="1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to look,to view</a:t>
                      </a:r>
                      <a:endParaRPr lang="en-US" altLang="zh-CN" sz="24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baseline="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zhù</a:t>
                      </a:r>
                      <a:r>
                        <a:rPr lang="en-US" altLang="zh-CN" sz="2400" b="1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to wish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0679" name="组合 23"/>
          <p:cNvGrpSpPr>
            <a:grpSpLocks noChangeAspect="1"/>
          </p:cNvGrpSpPr>
          <p:nvPr/>
        </p:nvGrpSpPr>
        <p:grpSpPr>
          <a:xfrm>
            <a:off x="940118" y="3548063"/>
            <a:ext cx="349250" cy="360362"/>
            <a:chOff x="7947025" y="1381125"/>
            <a:chExt cx="441325" cy="454025"/>
          </a:xfrm>
        </p:grpSpPr>
        <p:sp>
          <p:nvSpPr>
            <p:cNvPr id="70716" name="Freeform 31"/>
            <p:cNvSpPr/>
            <p:nvPr/>
          </p:nvSpPr>
          <p:spPr>
            <a:xfrm>
              <a:off x="7947025" y="1419225"/>
              <a:ext cx="50800" cy="390525"/>
            </a:xfrm>
            <a:custGeom>
              <a:avLst/>
              <a:gdLst>
                <a:gd name="txL" fmla="*/ 0 w 32"/>
                <a:gd name="txT" fmla="*/ 0 h 246"/>
                <a:gd name="txR" fmla="*/ 32 w 32"/>
                <a:gd name="txB" fmla="*/ 246 h 246"/>
              </a:gdLst>
              <a:ahLst/>
              <a:cxnLst>
                <a:cxn ang="0">
                  <a:pos x="0" y="40322502"/>
                </a:cxn>
                <a:cxn ang="0">
                  <a:pos x="0" y="2016125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0161247" y="0"/>
                </a:cxn>
                <a:cxn ang="0">
                  <a:pos x="40322493" y="20161251"/>
                </a:cxn>
                <a:cxn ang="0">
                  <a:pos x="80644986" y="20161251"/>
                </a:cxn>
                <a:cxn ang="0">
                  <a:pos x="80644986" y="100806250"/>
                </a:cxn>
                <a:cxn ang="0">
                  <a:pos x="80644986" y="158769060"/>
                </a:cxn>
                <a:cxn ang="0">
                  <a:pos x="80644986" y="219254432"/>
                </a:cxn>
                <a:cxn ang="0">
                  <a:pos x="80644986" y="279738167"/>
                </a:cxn>
                <a:cxn ang="0">
                  <a:pos x="60483746" y="340221902"/>
                </a:cxn>
                <a:cxn ang="0">
                  <a:pos x="60483746" y="400705637"/>
                </a:cxn>
                <a:cxn ang="0">
                  <a:pos x="60483746" y="441028227"/>
                </a:cxn>
                <a:cxn ang="0">
                  <a:pos x="60483746" y="481350717"/>
                </a:cxn>
                <a:cxn ang="0">
                  <a:pos x="60483746" y="539313502"/>
                </a:cxn>
                <a:cxn ang="0">
                  <a:pos x="60483746" y="579635992"/>
                </a:cxn>
                <a:cxn ang="0">
                  <a:pos x="40322493" y="619958482"/>
                </a:cxn>
                <a:cxn ang="0">
                  <a:pos x="40322493" y="619958482"/>
                </a:cxn>
                <a:cxn ang="0">
                  <a:pos x="20161247" y="619958482"/>
                </a:cxn>
                <a:cxn ang="0">
                  <a:pos x="20161247" y="599797237"/>
                </a:cxn>
                <a:cxn ang="0">
                  <a:pos x="0" y="579635992"/>
                </a:cxn>
                <a:cxn ang="0">
                  <a:pos x="0" y="539313502"/>
                </a:cxn>
                <a:cxn ang="0">
                  <a:pos x="0" y="519152257"/>
                </a:cxn>
                <a:cxn ang="0">
                  <a:pos x="0" y="498991012"/>
                </a:cxn>
                <a:cxn ang="0">
                  <a:pos x="20161247" y="461189472"/>
                </a:cxn>
                <a:cxn ang="0">
                  <a:pos x="20161247" y="400705637"/>
                </a:cxn>
                <a:cxn ang="0">
                  <a:pos x="20161247" y="340221902"/>
                </a:cxn>
                <a:cxn ang="0">
                  <a:pos x="20161247" y="299899412"/>
                </a:cxn>
                <a:cxn ang="0">
                  <a:pos x="20161247" y="259576922"/>
                </a:cxn>
                <a:cxn ang="0">
                  <a:pos x="20161247" y="219254432"/>
                </a:cxn>
                <a:cxn ang="0">
                  <a:pos x="20161247" y="178931893"/>
                </a:cxn>
                <a:cxn ang="0">
                  <a:pos x="20161247" y="120967520"/>
                </a:cxn>
                <a:cxn ang="0">
                  <a:pos x="20161247" y="100806250"/>
                </a:cxn>
                <a:cxn ang="0">
                  <a:pos x="20161247" y="80645005"/>
                </a:cxn>
                <a:cxn ang="0">
                  <a:pos x="0" y="40322502"/>
                </a:cxn>
                <a:cxn ang="0">
                  <a:pos x="0" y="40322502"/>
                </a:cxn>
              </a:cxnLst>
              <a:rect l="txL" t="txT" r="txR" b="txB"/>
              <a:pathLst>
                <a:path w="32" h="246">
                  <a:moveTo>
                    <a:pt x="0" y="1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32" y="40"/>
                  </a:lnTo>
                  <a:lnTo>
                    <a:pt x="32" y="63"/>
                  </a:lnTo>
                  <a:lnTo>
                    <a:pt x="32" y="87"/>
                  </a:lnTo>
                  <a:lnTo>
                    <a:pt x="32" y="111"/>
                  </a:lnTo>
                  <a:lnTo>
                    <a:pt x="24" y="135"/>
                  </a:lnTo>
                  <a:lnTo>
                    <a:pt x="24" y="159"/>
                  </a:lnTo>
                  <a:lnTo>
                    <a:pt x="24" y="175"/>
                  </a:lnTo>
                  <a:lnTo>
                    <a:pt x="24" y="191"/>
                  </a:lnTo>
                  <a:lnTo>
                    <a:pt x="24" y="214"/>
                  </a:lnTo>
                  <a:lnTo>
                    <a:pt x="24" y="230"/>
                  </a:lnTo>
                  <a:lnTo>
                    <a:pt x="16" y="246"/>
                  </a:lnTo>
                  <a:lnTo>
                    <a:pt x="8" y="246"/>
                  </a:lnTo>
                  <a:lnTo>
                    <a:pt x="8" y="238"/>
                  </a:lnTo>
                  <a:lnTo>
                    <a:pt x="0" y="230"/>
                  </a:lnTo>
                  <a:lnTo>
                    <a:pt x="0" y="214"/>
                  </a:lnTo>
                  <a:lnTo>
                    <a:pt x="0" y="206"/>
                  </a:lnTo>
                  <a:lnTo>
                    <a:pt x="0" y="198"/>
                  </a:lnTo>
                  <a:lnTo>
                    <a:pt x="8" y="183"/>
                  </a:lnTo>
                  <a:lnTo>
                    <a:pt x="8" y="159"/>
                  </a:lnTo>
                  <a:lnTo>
                    <a:pt x="8" y="135"/>
                  </a:lnTo>
                  <a:lnTo>
                    <a:pt x="8" y="119"/>
                  </a:lnTo>
                  <a:lnTo>
                    <a:pt x="8" y="103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7" name="Freeform 37"/>
            <p:cNvSpPr/>
            <p:nvPr/>
          </p:nvSpPr>
          <p:spPr>
            <a:xfrm>
              <a:off x="7959725" y="1381125"/>
              <a:ext cx="428625" cy="454025"/>
            </a:xfrm>
            <a:custGeom>
              <a:avLst/>
              <a:gdLst>
                <a:gd name="txL" fmla="*/ 0 w 270"/>
                <a:gd name="txT" fmla="*/ 0 h 286"/>
                <a:gd name="txR" fmla="*/ 270 w 270"/>
                <a:gd name="txB" fmla="*/ 286 h 286"/>
              </a:gdLst>
              <a:ahLst/>
              <a:cxnLst>
                <a:cxn ang="0">
                  <a:pos x="481349031" y="40322495"/>
                </a:cxn>
                <a:cxn ang="0">
                  <a:pos x="539313392" y="20161248"/>
                </a:cxn>
                <a:cxn ang="0">
                  <a:pos x="559474633" y="0"/>
                </a:cxn>
                <a:cxn ang="0">
                  <a:pos x="579635874" y="20161248"/>
                </a:cxn>
                <a:cxn ang="0">
                  <a:pos x="619958356" y="20161248"/>
                </a:cxn>
                <a:cxn ang="0">
                  <a:pos x="660280837" y="40322495"/>
                </a:cxn>
                <a:cxn ang="0">
                  <a:pos x="680442078" y="60483749"/>
                </a:cxn>
                <a:cxn ang="0">
                  <a:pos x="680442078" y="80644990"/>
                </a:cxn>
                <a:cxn ang="0">
                  <a:pos x="660280837" y="100806232"/>
                </a:cxn>
                <a:cxn ang="0">
                  <a:pos x="660280837" y="141128739"/>
                </a:cxn>
                <a:cxn ang="0">
                  <a:pos x="660280837" y="219252806"/>
                </a:cxn>
                <a:cxn ang="0">
                  <a:pos x="660280837" y="360383083"/>
                </a:cxn>
                <a:cxn ang="0">
                  <a:pos x="680442078" y="481349043"/>
                </a:cxn>
                <a:cxn ang="0">
                  <a:pos x="680442078" y="579635889"/>
                </a:cxn>
                <a:cxn ang="0">
                  <a:pos x="660280837" y="680442096"/>
                </a:cxn>
                <a:cxn ang="0">
                  <a:pos x="619958356" y="720764578"/>
                </a:cxn>
                <a:cxn ang="0">
                  <a:pos x="619958356" y="720764578"/>
                </a:cxn>
                <a:cxn ang="0">
                  <a:pos x="599797115" y="700603337"/>
                </a:cxn>
                <a:cxn ang="0">
                  <a:pos x="579635874" y="660280854"/>
                </a:cxn>
                <a:cxn ang="0">
                  <a:pos x="539313392" y="599797130"/>
                </a:cxn>
                <a:cxn ang="0">
                  <a:pos x="519152151" y="579635889"/>
                </a:cxn>
                <a:cxn ang="0">
                  <a:pos x="519152151" y="579635889"/>
                </a:cxn>
                <a:cxn ang="0">
                  <a:pos x="559474633" y="579635889"/>
                </a:cxn>
                <a:cxn ang="0">
                  <a:pos x="599797115" y="599797130"/>
                </a:cxn>
                <a:cxn ang="0">
                  <a:pos x="619958356" y="559474647"/>
                </a:cxn>
                <a:cxn ang="0">
                  <a:pos x="619958356" y="521671526"/>
                </a:cxn>
                <a:cxn ang="0">
                  <a:pos x="619958356" y="441026560"/>
                </a:cxn>
                <a:cxn ang="0">
                  <a:pos x="619958356" y="320059013"/>
                </a:cxn>
                <a:cxn ang="0">
                  <a:pos x="599797115" y="219252806"/>
                </a:cxn>
                <a:cxn ang="0">
                  <a:pos x="599797115" y="141128739"/>
                </a:cxn>
                <a:cxn ang="0">
                  <a:pos x="559474633" y="60483749"/>
                </a:cxn>
                <a:cxn ang="0">
                  <a:pos x="539313392" y="60483749"/>
                </a:cxn>
                <a:cxn ang="0">
                  <a:pos x="501510272" y="60483749"/>
                </a:cxn>
                <a:cxn ang="0">
                  <a:pos x="360381486" y="80644990"/>
                </a:cxn>
                <a:cxn ang="0">
                  <a:pos x="120967495" y="100806232"/>
                </a:cxn>
                <a:cxn ang="0">
                  <a:pos x="0" y="80644990"/>
                </a:cxn>
                <a:cxn ang="0">
                  <a:pos x="100806229" y="80644990"/>
                </a:cxn>
                <a:cxn ang="0">
                  <a:pos x="239414041" y="60483749"/>
                </a:cxn>
                <a:cxn ang="0">
                  <a:pos x="380542727" y="40322495"/>
                </a:cxn>
                <a:cxn ang="0">
                  <a:pos x="461187790" y="40322495"/>
                </a:cxn>
              </a:cxnLst>
              <a:rect l="txL" t="txT" r="txR" b="txB"/>
              <a:pathLst>
                <a:path w="270" h="286">
                  <a:moveTo>
                    <a:pt x="183" y="16"/>
                  </a:moveTo>
                  <a:lnTo>
                    <a:pt x="191" y="16"/>
                  </a:lnTo>
                  <a:lnTo>
                    <a:pt x="206" y="8"/>
                  </a:lnTo>
                  <a:lnTo>
                    <a:pt x="214" y="8"/>
                  </a:lnTo>
                  <a:lnTo>
                    <a:pt x="222" y="0"/>
                  </a:lnTo>
                  <a:lnTo>
                    <a:pt x="230" y="8"/>
                  </a:lnTo>
                  <a:lnTo>
                    <a:pt x="238" y="8"/>
                  </a:lnTo>
                  <a:lnTo>
                    <a:pt x="246" y="8"/>
                  </a:lnTo>
                  <a:lnTo>
                    <a:pt x="254" y="16"/>
                  </a:lnTo>
                  <a:lnTo>
                    <a:pt x="262" y="16"/>
                  </a:lnTo>
                  <a:lnTo>
                    <a:pt x="270" y="24"/>
                  </a:lnTo>
                  <a:lnTo>
                    <a:pt x="270" y="32"/>
                  </a:lnTo>
                  <a:lnTo>
                    <a:pt x="262" y="40"/>
                  </a:lnTo>
                  <a:lnTo>
                    <a:pt x="262" y="56"/>
                  </a:lnTo>
                  <a:lnTo>
                    <a:pt x="262" y="72"/>
                  </a:lnTo>
                  <a:lnTo>
                    <a:pt x="262" y="87"/>
                  </a:lnTo>
                  <a:lnTo>
                    <a:pt x="262" y="111"/>
                  </a:lnTo>
                  <a:lnTo>
                    <a:pt x="262" y="143"/>
                  </a:lnTo>
                  <a:lnTo>
                    <a:pt x="270" y="167"/>
                  </a:lnTo>
                  <a:lnTo>
                    <a:pt x="270" y="191"/>
                  </a:lnTo>
                  <a:lnTo>
                    <a:pt x="270" y="215"/>
                  </a:lnTo>
                  <a:lnTo>
                    <a:pt x="270" y="230"/>
                  </a:lnTo>
                  <a:lnTo>
                    <a:pt x="262" y="246"/>
                  </a:lnTo>
                  <a:lnTo>
                    <a:pt x="262" y="270"/>
                  </a:lnTo>
                  <a:lnTo>
                    <a:pt x="254" y="278"/>
                  </a:lnTo>
                  <a:lnTo>
                    <a:pt x="246" y="286"/>
                  </a:lnTo>
                  <a:lnTo>
                    <a:pt x="238" y="286"/>
                  </a:lnTo>
                  <a:lnTo>
                    <a:pt x="238" y="278"/>
                  </a:lnTo>
                  <a:lnTo>
                    <a:pt x="230" y="262"/>
                  </a:lnTo>
                  <a:lnTo>
                    <a:pt x="214" y="246"/>
                  </a:lnTo>
                  <a:lnTo>
                    <a:pt x="214" y="238"/>
                  </a:lnTo>
                  <a:lnTo>
                    <a:pt x="206" y="238"/>
                  </a:lnTo>
                  <a:lnTo>
                    <a:pt x="206" y="230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38" y="238"/>
                  </a:lnTo>
                  <a:lnTo>
                    <a:pt x="238" y="230"/>
                  </a:lnTo>
                  <a:lnTo>
                    <a:pt x="246" y="222"/>
                  </a:lnTo>
                  <a:lnTo>
                    <a:pt x="246" y="215"/>
                  </a:lnTo>
                  <a:lnTo>
                    <a:pt x="246" y="207"/>
                  </a:lnTo>
                  <a:lnTo>
                    <a:pt x="246" y="191"/>
                  </a:lnTo>
                  <a:lnTo>
                    <a:pt x="246" y="175"/>
                  </a:lnTo>
                  <a:lnTo>
                    <a:pt x="246" y="151"/>
                  </a:lnTo>
                  <a:lnTo>
                    <a:pt x="246" y="127"/>
                  </a:lnTo>
                  <a:lnTo>
                    <a:pt x="246" y="103"/>
                  </a:lnTo>
                  <a:lnTo>
                    <a:pt x="238" y="87"/>
                  </a:lnTo>
                  <a:lnTo>
                    <a:pt x="238" y="72"/>
                  </a:lnTo>
                  <a:lnTo>
                    <a:pt x="238" y="56"/>
                  </a:lnTo>
                  <a:lnTo>
                    <a:pt x="230" y="32"/>
                  </a:lnTo>
                  <a:lnTo>
                    <a:pt x="222" y="24"/>
                  </a:lnTo>
                  <a:lnTo>
                    <a:pt x="214" y="24"/>
                  </a:lnTo>
                  <a:lnTo>
                    <a:pt x="206" y="24"/>
                  </a:lnTo>
                  <a:lnTo>
                    <a:pt x="199" y="24"/>
                  </a:lnTo>
                  <a:lnTo>
                    <a:pt x="183" y="24"/>
                  </a:lnTo>
                  <a:lnTo>
                    <a:pt x="143" y="32"/>
                  </a:lnTo>
                  <a:lnTo>
                    <a:pt x="103" y="32"/>
                  </a:lnTo>
                  <a:lnTo>
                    <a:pt x="48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63" y="24"/>
                  </a:lnTo>
                  <a:lnTo>
                    <a:pt x="95" y="24"/>
                  </a:lnTo>
                  <a:lnTo>
                    <a:pt x="127" y="24"/>
                  </a:lnTo>
                  <a:lnTo>
                    <a:pt x="151" y="16"/>
                  </a:lnTo>
                  <a:lnTo>
                    <a:pt x="183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8" name="Freeform 38"/>
            <p:cNvSpPr/>
            <p:nvPr/>
          </p:nvSpPr>
          <p:spPr>
            <a:xfrm>
              <a:off x="7959725" y="1733550"/>
              <a:ext cx="352425" cy="38100"/>
            </a:xfrm>
            <a:custGeom>
              <a:avLst/>
              <a:gdLst>
                <a:gd name="txL" fmla="*/ 0 w 222"/>
                <a:gd name="txT" fmla="*/ 0 h 24"/>
                <a:gd name="txR" fmla="*/ 222 w 222"/>
                <a:gd name="txB" fmla="*/ 24 h 24"/>
              </a:gdLst>
              <a:ahLst/>
              <a:cxnLst>
                <a:cxn ang="0">
                  <a:pos x="0" y="40322500"/>
                </a:cxn>
                <a:cxn ang="0">
                  <a:pos x="20161251" y="40322500"/>
                </a:cxn>
                <a:cxn ang="0">
                  <a:pos x="40322501" y="20161250"/>
                </a:cxn>
                <a:cxn ang="0">
                  <a:pos x="60483758" y="20161250"/>
                </a:cxn>
                <a:cxn ang="0">
                  <a:pos x="80645003" y="20161250"/>
                </a:cxn>
                <a:cxn ang="0">
                  <a:pos x="100806247" y="20161250"/>
                </a:cxn>
                <a:cxn ang="0">
                  <a:pos x="141128761" y="20161250"/>
                </a:cxn>
                <a:cxn ang="0">
                  <a:pos x="178931888" y="20161250"/>
                </a:cxn>
                <a:cxn ang="0">
                  <a:pos x="219254426" y="20161250"/>
                </a:cxn>
                <a:cxn ang="0">
                  <a:pos x="320059061" y="0"/>
                </a:cxn>
                <a:cxn ang="0">
                  <a:pos x="380544382" y="0"/>
                </a:cxn>
                <a:cxn ang="0">
                  <a:pos x="441028215" y="0"/>
                </a:cxn>
                <a:cxn ang="0">
                  <a:pos x="481350704" y="0"/>
                </a:cxn>
                <a:cxn ang="0">
                  <a:pos x="501511948" y="0"/>
                </a:cxn>
                <a:cxn ang="0">
                  <a:pos x="519152243" y="0"/>
                </a:cxn>
                <a:cxn ang="0">
                  <a:pos x="539313488" y="20161250"/>
                </a:cxn>
                <a:cxn ang="0">
                  <a:pos x="559474732" y="40322500"/>
                </a:cxn>
                <a:cxn ang="0">
                  <a:pos x="481350704" y="40322500"/>
                </a:cxn>
                <a:cxn ang="0">
                  <a:pos x="420866970" y="40322500"/>
                </a:cxn>
                <a:cxn ang="0">
                  <a:pos x="380544382" y="40322500"/>
                </a:cxn>
                <a:cxn ang="0">
                  <a:pos x="340221893" y="40322500"/>
                </a:cxn>
                <a:cxn ang="0">
                  <a:pos x="299897817" y="40322500"/>
                </a:cxn>
                <a:cxn ang="0">
                  <a:pos x="239415671" y="40322500"/>
                </a:cxn>
                <a:cxn ang="0">
                  <a:pos x="178931888" y="60483756"/>
                </a:cxn>
                <a:cxn ang="0">
                  <a:pos x="120967516" y="60483756"/>
                </a:cxn>
                <a:cxn ang="0">
                  <a:pos x="20161251" y="60483756"/>
                </a:cxn>
                <a:cxn ang="0">
                  <a:pos x="0" y="40322500"/>
                </a:cxn>
                <a:cxn ang="0">
                  <a:pos x="0" y="40322500"/>
                </a:cxn>
              </a:cxnLst>
              <a:rect l="txL" t="txT" r="txR" b="txB"/>
              <a:pathLst>
                <a:path w="222" h="24">
                  <a:moveTo>
                    <a:pt x="0" y="16"/>
                  </a:moveTo>
                  <a:lnTo>
                    <a:pt x="8" y="16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40" y="8"/>
                  </a:lnTo>
                  <a:lnTo>
                    <a:pt x="56" y="8"/>
                  </a:lnTo>
                  <a:lnTo>
                    <a:pt x="71" y="8"/>
                  </a:lnTo>
                  <a:lnTo>
                    <a:pt x="87" y="8"/>
                  </a:lnTo>
                  <a:lnTo>
                    <a:pt x="127" y="0"/>
                  </a:lnTo>
                  <a:lnTo>
                    <a:pt x="151" y="0"/>
                  </a:lnTo>
                  <a:lnTo>
                    <a:pt x="17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4" y="8"/>
                  </a:lnTo>
                  <a:lnTo>
                    <a:pt x="222" y="16"/>
                  </a:lnTo>
                  <a:lnTo>
                    <a:pt x="191" y="16"/>
                  </a:lnTo>
                  <a:lnTo>
                    <a:pt x="167" y="16"/>
                  </a:lnTo>
                  <a:lnTo>
                    <a:pt x="151" y="16"/>
                  </a:lnTo>
                  <a:lnTo>
                    <a:pt x="135" y="16"/>
                  </a:lnTo>
                  <a:lnTo>
                    <a:pt x="119" y="16"/>
                  </a:lnTo>
                  <a:lnTo>
                    <a:pt x="95" y="16"/>
                  </a:lnTo>
                  <a:lnTo>
                    <a:pt x="71" y="24"/>
                  </a:lnTo>
                  <a:lnTo>
                    <a:pt x="48" y="24"/>
                  </a:lnTo>
                  <a:lnTo>
                    <a:pt x="8" y="24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组合 70"/>
          <p:cNvGrpSpPr/>
          <p:nvPr/>
        </p:nvGrpSpPr>
        <p:grpSpPr>
          <a:xfrm>
            <a:off x="996223" y="5051379"/>
            <a:ext cx="177800" cy="454026"/>
            <a:chOff x="4038600" y="965199"/>
            <a:chExt cx="177800" cy="454026"/>
          </a:xfrm>
          <a:solidFill>
            <a:srgbClr val="C00000"/>
          </a:solidFill>
        </p:grpSpPr>
        <p:sp>
          <p:nvSpPr>
            <p:cNvPr id="67" name="Freeform 72"/>
            <p:cNvSpPr/>
            <p:nvPr/>
          </p:nvSpPr>
          <p:spPr bwMode="auto">
            <a:xfrm>
              <a:off x="4038600" y="1090612"/>
              <a:ext cx="165100" cy="265113"/>
            </a:xfrm>
            <a:custGeom>
              <a:avLst/>
              <a:gdLst/>
              <a:ahLst/>
              <a:cxnLst>
                <a:cxn ang="0">
                  <a:pos x="0" y="167"/>
                </a:cxn>
                <a:cxn ang="0">
                  <a:pos x="0" y="159"/>
                </a:cxn>
                <a:cxn ang="0">
                  <a:pos x="0" y="159"/>
                </a:cxn>
                <a:cxn ang="0">
                  <a:pos x="8" y="151"/>
                </a:cxn>
                <a:cxn ang="0">
                  <a:pos x="16" y="136"/>
                </a:cxn>
                <a:cxn ang="0">
                  <a:pos x="32" y="120"/>
                </a:cxn>
                <a:cxn ang="0">
                  <a:pos x="48" y="88"/>
                </a:cxn>
                <a:cxn ang="0">
                  <a:pos x="56" y="72"/>
                </a:cxn>
                <a:cxn ang="0">
                  <a:pos x="64" y="48"/>
                </a:cxn>
                <a:cxn ang="0">
                  <a:pos x="72" y="40"/>
                </a:cxn>
                <a:cxn ang="0">
                  <a:pos x="72" y="32"/>
                </a:cxn>
                <a:cxn ang="0">
                  <a:pos x="72" y="32"/>
                </a:cxn>
                <a:cxn ang="0">
                  <a:pos x="72" y="32"/>
                </a:cxn>
                <a:cxn ang="0">
                  <a:pos x="72" y="32"/>
                </a:cxn>
                <a:cxn ang="0">
                  <a:pos x="64" y="32"/>
                </a:cxn>
                <a:cxn ang="0">
                  <a:pos x="56" y="32"/>
                </a:cxn>
                <a:cxn ang="0">
                  <a:pos x="48" y="40"/>
                </a:cxn>
                <a:cxn ang="0">
                  <a:pos x="32" y="48"/>
                </a:cxn>
                <a:cxn ang="0">
                  <a:pos x="24" y="48"/>
                </a:cxn>
                <a:cxn ang="0">
                  <a:pos x="16" y="48"/>
                </a:cxn>
                <a:cxn ang="0">
                  <a:pos x="8" y="4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32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32" y="32"/>
                </a:cxn>
                <a:cxn ang="0">
                  <a:pos x="40" y="24"/>
                </a:cxn>
                <a:cxn ang="0">
                  <a:pos x="56" y="16"/>
                </a:cxn>
                <a:cxn ang="0">
                  <a:pos x="64" y="16"/>
                </a:cxn>
                <a:cxn ang="0">
                  <a:pos x="72" y="8"/>
                </a:cxn>
                <a:cxn ang="0">
                  <a:pos x="72" y="0"/>
                </a:cxn>
                <a:cxn ang="0">
                  <a:pos x="80" y="0"/>
                </a:cxn>
                <a:cxn ang="0">
                  <a:pos x="80" y="0"/>
                </a:cxn>
                <a:cxn ang="0">
                  <a:pos x="88" y="0"/>
                </a:cxn>
                <a:cxn ang="0">
                  <a:pos x="88" y="8"/>
                </a:cxn>
                <a:cxn ang="0">
                  <a:pos x="96" y="8"/>
                </a:cxn>
                <a:cxn ang="0">
                  <a:pos x="104" y="16"/>
                </a:cxn>
                <a:cxn ang="0">
                  <a:pos x="104" y="24"/>
                </a:cxn>
                <a:cxn ang="0">
                  <a:pos x="104" y="24"/>
                </a:cxn>
                <a:cxn ang="0">
                  <a:pos x="96" y="24"/>
                </a:cxn>
                <a:cxn ang="0">
                  <a:pos x="96" y="32"/>
                </a:cxn>
                <a:cxn ang="0">
                  <a:pos x="88" y="40"/>
                </a:cxn>
                <a:cxn ang="0">
                  <a:pos x="88" y="40"/>
                </a:cxn>
                <a:cxn ang="0">
                  <a:pos x="80" y="56"/>
                </a:cxn>
                <a:cxn ang="0">
                  <a:pos x="72" y="80"/>
                </a:cxn>
                <a:cxn ang="0">
                  <a:pos x="56" y="104"/>
                </a:cxn>
                <a:cxn ang="0">
                  <a:pos x="40" y="128"/>
                </a:cxn>
                <a:cxn ang="0">
                  <a:pos x="16" y="151"/>
                </a:cxn>
                <a:cxn ang="0">
                  <a:pos x="8" y="159"/>
                </a:cxn>
                <a:cxn ang="0">
                  <a:pos x="0" y="159"/>
                </a:cxn>
                <a:cxn ang="0">
                  <a:pos x="0" y="167"/>
                </a:cxn>
                <a:cxn ang="0">
                  <a:pos x="0" y="167"/>
                </a:cxn>
                <a:cxn ang="0">
                  <a:pos x="0" y="167"/>
                </a:cxn>
              </a:cxnLst>
              <a:rect l="0" t="0" r="r" b="b"/>
              <a:pathLst>
                <a:path w="104" h="167">
                  <a:moveTo>
                    <a:pt x="0" y="167"/>
                  </a:moveTo>
                  <a:lnTo>
                    <a:pt x="0" y="159"/>
                  </a:lnTo>
                  <a:lnTo>
                    <a:pt x="0" y="159"/>
                  </a:lnTo>
                  <a:lnTo>
                    <a:pt x="8" y="151"/>
                  </a:lnTo>
                  <a:lnTo>
                    <a:pt x="16" y="136"/>
                  </a:lnTo>
                  <a:lnTo>
                    <a:pt x="32" y="120"/>
                  </a:lnTo>
                  <a:lnTo>
                    <a:pt x="48" y="88"/>
                  </a:lnTo>
                  <a:lnTo>
                    <a:pt x="56" y="72"/>
                  </a:lnTo>
                  <a:lnTo>
                    <a:pt x="64" y="48"/>
                  </a:lnTo>
                  <a:lnTo>
                    <a:pt x="72" y="40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72" y="8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96" y="24"/>
                  </a:lnTo>
                  <a:lnTo>
                    <a:pt x="96" y="32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0" y="56"/>
                  </a:lnTo>
                  <a:lnTo>
                    <a:pt x="72" y="80"/>
                  </a:lnTo>
                  <a:lnTo>
                    <a:pt x="56" y="104"/>
                  </a:lnTo>
                  <a:lnTo>
                    <a:pt x="40" y="128"/>
                  </a:lnTo>
                  <a:lnTo>
                    <a:pt x="16" y="151"/>
                  </a:lnTo>
                  <a:lnTo>
                    <a:pt x="8" y="159"/>
                  </a:lnTo>
                  <a:lnTo>
                    <a:pt x="0" y="159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0" y="167"/>
                  </a:lnTo>
                </a:path>
              </a:pathLst>
            </a:custGeom>
            <a:grpFill/>
            <a:ln w="12700">
              <a:solidFill>
                <a:srgbClr val="C00000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Freeform 73"/>
            <p:cNvSpPr/>
            <p:nvPr/>
          </p:nvSpPr>
          <p:spPr bwMode="auto">
            <a:xfrm>
              <a:off x="4127500" y="965199"/>
              <a:ext cx="76200" cy="76200"/>
            </a:xfrm>
            <a:custGeom>
              <a:avLst/>
              <a:gdLst/>
              <a:ahLst/>
              <a:cxnLst>
                <a:cxn ang="0">
                  <a:pos x="40" y="24"/>
                </a:cxn>
                <a:cxn ang="0">
                  <a:pos x="48" y="32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0" y="48"/>
                </a:cxn>
                <a:cxn ang="0">
                  <a:pos x="40" y="48"/>
                </a:cxn>
                <a:cxn ang="0">
                  <a:pos x="32" y="48"/>
                </a:cxn>
                <a:cxn ang="0">
                  <a:pos x="24" y="32"/>
                </a:cxn>
                <a:cxn ang="0">
                  <a:pos x="8" y="24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6" y="8"/>
                </a:cxn>
                <a:cxn ang="0">
                  <a:pos x="24" y="8"/>
                </a:cxn>
                <a:cxn ang="0">
                  <a:pos x="40" y="16"/>
                </a:cxn>
                <a:cxn ang="0">
                  <a:pos x="40" y="24"/>
                </a:cxn>
                <a:cxn ang="0">
                  <a:pos x="40" y="24"/>
                </a:cxn>
              </a:cxnLst>
              <a:rect l="0" t="0" r="r" b="b"/>
              <a:pathLst>
                <a:path w="48" h="48">
                  <a:moveTo>
                    <a:pt x="40" y="24"/>
                  </a:moveTo>
                  <a:lnTo>
                    <a:pt x="48" y="32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40" y="16"/>
                  </a:lnTo>
                  <a:lnTo>
                    <a:pt x="40" y="24"/>
                  </a:lnTo>
                  <a:lnTo>
                    <a:pt x="40" y="24"/>
                  </a:lnTo>
                </a:path>
              </a:pathLst>
            </a:custGeom>
            <a:grpFill/>
            <a:ln w="12700">
              <a:solidFill>
                <a:srgbClr val="C00000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Freeform 79"/>
            <p:cNvSpPr/>
            <p:nvPr/>
          </p:nvSpPr>
          <p:spPr bwMode="auto">
            <a:xfrm>
              <a:off x="4140200" y="1192212"/>
              <a:ext cx="25400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8"/>
                </a:cxn>
                <a:cxn ang="0">
                  <a:pos x="16" y="8"/>
                </a:cxn>
                <a:cxn ang="0">
                  <a:pos x="16" y="16"/>
                </a:cxn>
                <a:cxn ang="0">
                  <a:pos x="16" y="24"/>
                </a:cxn>
                <a:cxn ang="0">
                  <a:pos x="16" y="32"/>
                </a:cxn>
                <a:cxn ang="0">
                  <a:pos x="16" y="48"/>
                </a:cxn>
                <a:cxn ang="0">
                  <a:pos x="16" y="64"/>
                </a:cxn>
                <a:cxn ang="0">
                  <a:pos x="16" y="87"/>
                </a:cxn>
                <a:cxn ang="0">
                  <a:pos x="16" y="111"/>
                </a:cxn>
                <a:cxn ang="0">
                  <a:pos x="16" y="127"/>
                </a:cxn>
                <a:cxn ang="0">
                  <a:pos x="8" y="143"/>
                </a:cxn>
                <a:cxn ang="0">
                  <a:pos x="8" y="143"/>
                </a:cxn>
                <a:cxn ang="0">
                  <a:pos x="8" y="143"/>
                </a:cxn>
                <a:cxn ang="0">
                  <a:pos x="0" y="135"/>
                </a:cxn>
                <a:cxn ang="0">
                  <a:pos x="0" y="127"/>
                </a:cxn>
                <a:cxn ang="0">
                  <a:pos x="0" y="119"/>
                </a:cxn>
                <a:cxn ang="0">
                  <a:pos x="0" y="111"/>
                </a:cxn>
                <a:cxn ang="0">
                  <a:pos x="0" y="103"/>
                </a:cxn>
                <a:cxn ang="0">
                  <a:pos x="0" y="95"/>
                </a:cxn>
                <a:cxn ang="0">
                  <a:pos x="0" y="87"/>
                </a:cxn>
                <a:cxn ang="0">
                  <a:pos x="0" y="64"/>
                </a:cxn>
                <a:cxn ang="0">
                  <a:pos x="0" y="48"/>
                </a:cxn>
                <a:cxn ang="0">
                  <a:pos x="0" y="32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6" h="143">
                  <a:moveTo>
                    <a:pt x="0" y="0"/>
                  </a:moveTo>
                  <a:lnTo>
                    <a:pt x="8" y="8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16" y="48"/>
                  </a:lnTo>
                  <a:lnTo>
                    <a:pt x="16" y="64"/>
                  </a:lnTo>
                  <a:lnTo>
                    <a:pt x="16" y="87"/>
                  </a:lnTo>
                  <a:lnTo>
                    <a:pt x="16" y="111"/>
                  </a:lnTo>
                  <a:lnTo>
                    <a:pt x="16" y="127"/>
                  </a:lnTo>
                  <a:lnTo>
                    <a:pt x="8" y="143"/>
                  </a:lnTo>
                  <a:lnTo>
                    <a:pt x="8" y="143"/>
                  </a:lnTo>
                  <a:lnTo>
                    <a:pt x="8" y="143"/>
                  </a:lnTo>
                  <a:lnTo>
                    <a:pt x="0" y="135"/>
                  </a:lnTo>
                  <a:lnTo>
                    <a:pt x="0" y="127"/>
                  </a:lnTo>
                  <a:lnTo>
                    <a:pt x="0" y="119"/>
                  </a:lnTo>
                  <a:lnTo>
                    <a:pt x="0" y="111"/>
                  </a:lnTo>
                  <a:lnTo>
                    <a:pt x="0" y="103"/>
                  </a:lnTo>
                  <a:lnTo>
                    <a:pt x="0" y="95"/>
                  </a:lnTo>
                  <a:lnTo>
                    <a:pt x="0" y="87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12700">
              <a:solidFill>
                <a:srgbClr val="C00000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Freeform 80"/>
            <p:cNvSpPr/>
            <p:nvPr/>
          </p:nvSpPr>
          <p:spPr bwMode="auto">
            <a:xfrm>
              <a:off x="4152900" y="1204912"/>
              <a:ext cx="63500" cy="50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32" y="0"/>
                </a:cxn>
                <a:cxn ang="0">
                  <a:pos x="40" y="8"/>
                </a:cxn>
                <a:cxn ang="0">
                  <a:pos x="40" y="16"/>
                </a:cxn>
                <a:cxn ang="0">
                  <a:pos x="40" y="24"/>
                </a:cxn>
                <a:cxn ang="0">
                  <a:pos x="40" y="32"/>
                </a:cxn>
                <a:cxn ang="0">
                  <a:pos x="32" y="24"/>
                </a:cxn>
                <a:cxn ang="0">
                  <a:pos x="24" y="24"/>
                </a:cxn>
                <a:cxn ang="0">
                  <a:pos x="16" y="1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32">
                  <a:moveTo>
                    <a:pt x="0" y="0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0" y="16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16" y="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12700">
              <a:solidFill>
                <a:srgbClr val="C00000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0678" name="组合 24"/>
          <p:cNvGrpSpPr>
            <a:grpSpLocks noChangeAspect="1"/>
          </p:cNvGrpSpPr>
          <p:nvPr/>
        </p:nvGrpSpPr>
        <p:grpSpPr>
          <a:xfrm>
            <a:off x="7688898" y="3411855"/>
            <a:ext cx="349250" cy="360363"/>
            <a:chOff x="6834187" y="1444625"/>
            <a:chExt cx="441325" cy="454025"/>
          </a:xfrm>
        </p:grpSpPr>
        <p:sp>
          <p:nvSpPr>
            <p:cNvPr id="70719" name="Freeform 31"/>
            <p:cNvSpPr/>
            <p:nvPr/>
          </p:nvSpPr>
          <p:spPr>
            <a:xfrm>
              <a:off x="6834187" y="1482725"/>
              <a:ext cx="50800" cy="390525"/>
            </a:xfrm>
            <a:custGeom>
              <a:avLst/>
              <a:gdLst>
                <a:gd name="txL" fmla="*/ 0 w 32"/>
                <a:gd name="txT" fmla="*/ 0 h 246"/>
                <a:gd name="txR" fmla="*/ 32 w 32"/>
                <a:gd name="txB" fmla="*/ 246 h 246"/>
              </a:gdLst>
              <a:ahLst/>
              <a:cxnLst>
                <a:cxn ang="0">
                  <a:pos x="0" y="40322502"/>
                </a:cxn>
                <a:cxn ang="0">
                  <a:pos x="0" y="2016125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0161247" y="0"/>
                </a:cxn>
                <a:cxn ang="0">
                  <a:pos x="40322493" y="20161251"/>
                </a:cxn>
                <a:cxn ang="0">
                  <a:pos x="80644986" y="20161251"/>
                </a:cxn>
                <a:cxn ang="0">
                  <a:pos x="80644986" y="100806250"/>
                </a:cxn>
                <a:cxn ang="0">
                  <a:pos x="80644986" y="158769060"/>
                </a:cxn>
                <a:cxn ang="0">
                  <a:pos x="80644986" y="219254432"/>
                </a:cxn>
                <a:cxn ang="0">
                  <a:pos x="80644986" y="279738167"/>
                </a:cxn>
                <a:cxn ang="0">
                  <a:pos x="60483746" y="340221902"/>
                </a:cxn>
                <a:cxn ang="0">
                  <a:pos x="60483746" y="400705637"/>
                </a:cxn>
                <a:cxn ang="0">
                  <a:pos x="60483746" y="441028227"/>
                </a:cxn>
                <a:cxn ang="0">
                  <a:pos x="60483746" y="481350717"/>
                </a:cxn>
                <a:cxn ang="0">
                  <a:pos x="60483746" y="539313502"/>
                </a:cxn>
                <a:cxn ang="0">
                  <a:pos x="60483746" y="579635992"/>
                </a:cxn>
                <a:cxn ang="0">
                  <a:pos x="40322493" y="619958482"/>
                </a:cxn>
                <a:cxn ang="0">
                  <a:pos x="40322493" y="619958482"/>
                </a:cxn>
                <a:cxn ang="0">
                  <a:pos x="20161247" y="619958482"/>
                </a:cxn>
                <a:cxn ang="0">
                  <a:pos x="20161247" y="599797237"/>
                </a:cxn>
                <a:cxn ang="0">
                  <a:pos x="0" y="579635992"/>
                </a:cxn>
                <a:cxn ang="0">
                  <a:pos x="0" y="539313502"/>
                </a:cxn>
                <a:cxn ang="0">
                  <a:pos x="0" y="519152257"/>
                </a:cxn>
                <a:cxn ang="0">
                  <a:pos x="0" y="498991012"/>
                </a:cxn>
                <a:cxn ang="0">
                  <a:pos x="20161247" y="461189472"/>
                </a:cxn>
                <a:cxn ang="0">
                  <a:pos x="20161247" y="400705637"/>
                </a:cxn>
                <a:cxn ang="0">
                  <a:pos x="20161247" y="340221902"/>
                </a:cxn>
                <a:cxn ang="0">
                  <a:pos x="20161247" y="299899412"/>
                </a:cxn>
                <a:cxn ang="0">
                  <a:pos x="20161247" y="259576922"/>
                </a:cxn>
                <a:cxn ang="0">
                  <a:pos x="20161247" y="219254432"/>
                </a:cxn>
                <a:cxn ang="0">
                  <a:pos x="20161247" y="178931893"/>
                </a:cxn>
                <a:cxn ang="0">
                  <a:pos x="20161247" y="120967520"/>
                </a:cxn>
                <a:cxn ang="0">
                  <a:pos x="20161247" y="100806250"/>
                </a:cxn>
                <a:cxn ang="0">
                  <a:pos x="20161247" y="80645005"/>
                </a:cxn>
                <a:cxn ang="0">
                  <a:pos x="0" y="40322502"/>
                </a:cxn>
                <a:cxn ang="0">
                  <a:pos x="0" y="40322502"/>
                </a:cxn>
              </a:cxnLst>
              <a:rect l="txL" t="txT" r="txR" b="txB"/>
              <a:pathLst>
                <a:path w="32" h="246">
                  <a:moveTo>
                    <a:pt x="0" y="1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32" y="40"/>
                  </a:lnTo>
                  <a:lnTo>
                    <a:pt x="32" y="63"/>
                  </a:lnTo>
                  <a:lnTo>
                    <a:pt x="32" y="87"/>
                  </a:lnTo>
                  <a:lnTo>
                    <a:pt x="32" y="111"/>
                  </a:lnTo>
                  <a:lnTo>
                    <a:pt x="24" y="135"/>
                  </a:lnTo>
                  <a:lnTo>
                    <a:pt x="24" y="159"/>
                  </a:lnTo>
                  <a:lnTo>
                    <a:pt x="24" y="175"/>
                  </a:lnTo>
                  <a:lnTo>
                    <a:pt x="24" y="191"/>
                  </a:lnTo>
                  <a:lnTo>
                    <a:pt x="24" y="214"/>
                  </a:lnTo>
                  <a:lnTo>
                    <a:pt x="24" y="230"/>
                  </a:lnTo>
                  <a:lnTo>
                    <a:pt x="16" y="246"/>
                  </a:lnTo>
                  <a:lnTo>
                    <a:pt x="8" y="246"/>
                  </a:lnTo>
                  <a:lnTo>
                    <a:pt x="8" y="238"/>
                  </a:lnTo>
                  <a:lnTo>
                    <a:pt x="0" y="230"/>
                  </a:lnTo>
                  <a:lnTo>
                    <a:pt x="0" y="214"/>
                  </a:lnTo>
                  <a:lnTo>
                    <a:pt x="0" y="206"/>
                  </a:lnTo>
                  <a:lnTo>
                    <a:pt x="0" y="198"/>
                  </a:lnTo>
                  <a:lnTo>
                    <a:pt x="8" y="183"/>
                  </a:lnTo>
                  <a:lnTo>
                    <a:pt x="8" y="159"/>
                  </a:lnTo>
                  <a:lnTo>
                    <a:pt x="8" y="135"/>
                  </a:lnTo>
                  <a:lnTo>
                    <a:pt x="8" y="119"/>
                  </a:lnTo>
                  <a:lnTo>
                    <a:pt x="8" y="103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0" name="Freeform 32"/>
            <p:cNvSpPr/>
            <p:nvPr/>
          </p:nvSpPr>
          <p:spPr>
            <a:xfrm>
              <a:off x="6935787" y="1533525"/>
              <a:ext cx="214313" cy="36513"/>
            </a:xfrm>
            <a:custGeom>
              <a:avLst/>
              <a:gdLst>
                <a:gd name="txL" fmla="*/ 0 w 135"/>
                <a:gd name="txT" fmla="*/ 0 h 23"/>
                <a:gd name="txR" fmla="*/ 135 w 135"/>
                <a:gd name="txB" fmla="*/ 23 h 23"/>
              </a:gdLst>
              <a:ahLst/>
              <a:cxnLst>
                <a:cxn ang="0">
                  <a:pos x="0" y="40323051"/>
                </a:cxn>
                <a:cxn ang="0">
                  <a:pos x="57964521" y="20161526"/>
                </a:cxn>
                <a:cxn ang="0">
                  <a:pos x="98287097" y="20161526"/>
                </a:cxn>
                <a:cxn ang="0">
                  <a:pos x="158770986" y="20161526"/>
                </a:cxn>
                <a:cxn ang="0">
                  <a:pos x="178932274" y="0"/>
                </a:cxn>
                <a:cxn ang="0">
                  <a:pos x="219254899" y="0"/>
                </a:cxn>
                <a:cxn ang="0">
                  <a:pos x="239416187" y="0"/>
                </a:cxn>
                <a:cxn ang="0">
                  <a:pos x="259577475" y="0"/>
                </a:cxn>
                <a:cxn ang="0">
                  <a:pos x="279738763" y="0"/>
                </a:cxn>
                <a:cxn ang="0">
                  <a:pos x="299900051" y="0"/>
                </a:cxn>
                <a:cxn ang="0">
                  <a:pos x="320061339" y="0"/>
                </a:cxn>
                <a:cxn ang="0">
                  <a:pos x="340222627" y="0"/>
                </a:cxn>
                <a:cxn ang="0">
                  <a:pos x="320061339" y="20161526"/>
                </a:cxn>
                <a:cxn ang="0">
                  <a:pos x="320061339" y="20161526"/>
                </a:cxn>
                <a:cxn ang="0">
                  <a:pos x="279738763" y="20161526"/>
                </a:cxn>
                <a:cxn ang="0">
                  <a:pos x="239416187" y="40323051"/>
                </a:cxn>
                <a:cxn ang="0">
                  <a:pos x="178932274" y="40323051"/>
                </a:cxn>
                <a:cxn ang="0">
                  <a:pos x="118448410" y="57965187"/>
                </a:cxn>
                <a:cxn ang="0">
                  <a:pos x="78125809" y="57965187"/>
                </a:cxn>
                <a:cxn ang="0">
                  <a:pos x="57964521" y="57965187"/>
                </a:cxn>
                <a:cxn ang="0">
                  <a:pos x="37803221" y="57965187"/>
                </a:cxn>
                <a:cxn ang="0">
                  <a:pos x="17641927" y="57965187"/>
                </a:cxn>
                <a:cxn ang="0">
                  <a:pos x="0" y="40323051"/>
                </a:cxn>
                <a:cxn ang="0">
                  <a:pos x="0" y="40323051"/>
                </a:cxn>
              </a:cxnLst>
              <a:rect l="txL" t="txT" r="txR" b="txB"/>
              <a:pathLst>
                <a:path w="135" h="23">
                  <a:moveTo>
                    <a:pt x="0" y="16"/>
                  </a:moveTo>
                  <a:lnTo>
                    <a:pt x="23" y="8"/>
                  </a:lnTo>
                  <a:lnTo>
                    <a:pt x="39" y="8"/>
                  </a:lnTo>
                  <a:lnTo>
                    <a:pt x="63" y="8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3" y="0"/>
                  </a:lnTo>
                  <a:lnTo>
                    <a:pt x="111" y="0"/>
                  </a:lnTo>
                  <a:lnTo>
                    <a:pt x="119" y="0"/>
                  </a:lnTo>
                  <a:lnTo>
                    <a:pt x="127" y="0"/>
                  </a:lnTo>
                  <a:lnTo>
                    <a:pt x="135" y="0"/>
                  </a:lnTo>
                  <a:lnTo>
                    <a:pt x="127" y="8"/>
                  </a:lnTo>
                  <a:lnTo>
                    <a:pt x="111" y="8"/>
                  </a:lnTo>
                  <a:lnTo>
                    <a:pt x="95" y="16"/>
                  </a:lnTo>
                  <a:lnTo>
                    <a:pt x="71" y="16"/>
                  </a:lnTo>
                  <a:lnTo>
                    <a:pt x="47" y="23"/>
                  </a:lnTo>
                  <a:lnTo>
                    <a:pt x="31" y="23"/>
                  </a:lnTo>
                  <a:lnTo>
                    <a:pt x="23" y="23"/>
                  </a:lnTo>
                  <a:lnTo>
                    <a:pt x="15" y="23"/>
                  </a:lnTo>
                  <a:lnTo>
                    <a:pt x="7" y="23"/>
                  </a:lnTo>
                  <a:lnTo>
                    <a:pt x="0" y="16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1" name="Freeform 33"/>
            <p:cNvSpPr/>
            <p:nvPr/>
          </p:nvSpPr>
          <p:spPr>
            <a:xfrm>
              <a:off x="6946900" y="1620838"/>
              <a:ext cx="190500" cy="38100"/>
            </a:xfrm>
            <a:custGeom>
              <a:avLst/>
              <a:gdLst>
                <a:gd name="txL" fmla="*/ 0 w 120"/>
                <a:gd name="txT" fmla="*/ 0 h 24"/>
                <a:gd name="txR" fmla="*/ 120 w 120"/>
                <a:gd name="txB" fmla="*/ 24 h 24"/>
              </a:gdLst>
              <a:ahLst/>
              <a:cxnLst>
                <a:cxn ang="0">
                  <a:pos x="262096283" y="20161250"/>
                </a:cxn>
                <a:cxn ang="0">
                  <a:pos x="201612498" y="40322500"/>
                </a:cxn>
                <a:cxn ang="0">
                  <a:pos x="141128764" y="40322500"/>
                </a:cxn>
                <a:cxn ang="0">
                  <a:pos x="100806249" y="40322500"/>
                </a:cxn>
                <a:cxn ang="0">
                  <a:pos x="60483759" y="60483756"/>
                </a:cxn>
                <a:cxn ang="0">
                  <a:pos x="60483759" y="60483756"/>
                </a:cxn>
                <a:cxn ang="0">
                  <a:pos x="40322502" y="60483756"/>
                </a:cxn>
                <a:cxn ang="0">
                  <a:pos x="40322502" y="60483756"/>
                </a:cxn>
                <a:cxn ang="0">
                  <a:pos x="20161251" y="40322500"/>
                </a:cxn>
                <a:cxn ang="0">
                  <a:pos x="0" y="40322500"/>
                </a:cxn>
                <a:cxn ang="0">
                  <a:pos x="0" y="40322500"/>
                </a:cxn>
                <a:cxn ang="0">
                  <a:pos x="80645004" y="20161250"/>
                </a:cxn>
                <a:cxn ang="0">
                  <a:pos x="161290009" y="0"/>
                </a:cxn>
                <a:cxn ang="0">
                  <a:pos x="181451253" y="0"/>
                </a:cxn>
                <a:cxn ang="0">
                  <a:pos x="221773793" y="0"/>
                </a:cxn>
                <a:cxn ang="0">
                  <a:pos x="241935038" y="0"/>
                </a:cxn>
                <a:cxn ang="0">
                  <a:pos x="241935038" y="0"/>
                </a:cxn>
                <a:cxn ang="0">
                  <a:pos x="262096283" y="0"/>
                </a:cxn>
                <a:cxn ang="0">
                  <a:pos x="282257527" y="0"/>
                </a:cxn>
                <a:cxn ang="0">
                  <a:pos x="302418772" y="0"/>
                </a:cxn>
                <a:cxn ang="0">
                  <a:pos x="302418772" y="0"/>
                </a:cxn>
                <a:cxn ang="0">
                  <a:pos x="302418772" y="20161250"/>
                </a:cxn>
                <a:cxn ang="0">
                  <a:pos x="282257527" y="20161250"/>
                </a:cxn>
                <a:cxn ang="0">
                  <a:pos x="282257527" y="20161250"/>
                </a:cxn>
                <a:cxn ang="0">
                  <a:pos x="262096283" y="20161250"/>
                </a:cxn>
                <a:cxn ang="0">
                  <a:pos x="262096283" y="20161250"/>
                </a:cxn>
              </a:cxnLst>
              <a:rect l="txL" t="txT" r="txR" b="txB"/>
              <a:pathLst>
                <a:path w="120" h="24">
                  <a:moveTo>
                    <a:pt x="104" y="8"/>
                  </a:moveTo>
                  <a:lnTo>
                    <a:pt x="80" y="16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104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2" name="Freeform 34"/>
            <p:cNvSpPr/>
            <p:nvPr/>
          </p:nvSpPr>
          <p:spPr>
            <a:xfrm>
              <a:off x="7099300" y="1658938"/>
              <a:ext cx="63500" cy="38100"/>
            </a:xfrm>
            <a:custGeom>
              <a:avLst/>
              <a:gdLst>
                <a:gd name="txL" fmla="*/ 0 w 40"/>
                <a:gd name="txT" fmla="*/ 0 h 24"/>
                <a:gd name="txR" fmla="*/ 40 w 40"/>
                <a:gd name="txB" fmla="*/ 24 h 24"/>
              </a:gdLst>
              <a:ahLst/>
              <a:cxnLst>
                <a:cxn ang="0">
                  <a:pos x="80644994" y="20161250"/>
                </a:cxn>
                <a:cxn ang="0">
                  <a:pos x="100806236" y="40322500"/>
                </a:cxn>
                <a:cxn ang="0">
                  <a:pos x="100806236" y="40322500"/>
                </a:cxn>
                <a:cxn ang="0">
                  <a:pos x="100806236" y="60483756"/>
                </a:cxn>
                <a:cxn ang="0">
                  <a:pos x="80644994" y="60483756"/>
                </a:cxn>
                <a:cxn ang="0">
                  <a:pos x="60483752" y="60483756"/>
                </a:cxn>
                <a:cxn ang="0">
                  <a:pos x="40322497" y="40322500"/>
                </a:cxn>
                <a:cxn ang="0">
                  <a:pos x="0" y="2016125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0161249" y="0"/>
                </a:cxn>
                <a:cxn ang="0">
                  <a:pos x="40322497" y="0"/>
                </a:cxn>
                <a:cxn ang="0">
                  <a:pos x="80644994" y="20161250"/>
                </a:cxn>
                <a:cxn ang="0">
                  <a:pos x="80644994" y="20161250"/>
                </a:cxn>
              </a:cxnLst>
              <a:rect l="txL" t="txT" r="txR" b="txB"/>
              <a:pathLst>
                <a:path w="40" h="24">
                  <a:moveTo>
                    <a:pt x="32" y="8"/>
                  </a:moveTo>
                  <a:lnTo>
                    <a:pt x="40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16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32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3" name="Freeform 35"/>
            <p:cNvSpPr/>
            <p:nvPr/>
          </p:nvSpPr>
          <p:spPr>
            <a:xfrm>
              <a:off x="7010400" y="1558925"/>
              <a:ext cx="50800" cy="176213"/>
            </a:xfrm>
            <a:custGeom>
              <a:avLst/>
              <a:gdLst>
                <a:gd name="txL" fmla="*/ 0 w 32"/>
                <a:gd name="txT" fmla="*/ 0 h 111"/>
                <a:gd name="txR" fmla="*/ 32 w 32"/>
                <a:gd name="txB" fmla="*/ 111 h 111"/>
              </a:gdLst>
              <a:ahLst/>
              <a:cxnLst>
                <a:cxn ang="0">
                  <a:pos x="0" y="0"/>
                </a:cxn>
                <a:cxn ang="0">
                  <a:pos x="40322493" y="0"/>
                </a:cxn>
                <a:cxn ang="0">
                  <a:pos x="60483746" y="0"/>
                </a:cxn>
                <a:cxn ang="0">
                  <a:pos x="60483746" y="17641939"/>
                </a:cxn>
                <a:cxn ang="0">
                  <a:pos x="80644986" y="37803247"/>
                </a:cxn>
                <a:cxn ang="0">
                  <a:pos x="80644986" y="37803247"/>
                </a:cxn>
                <a:cxn ang="0">
                  <a:pos x="80644986" y="57964561"/>
                </a:cxn>
                <a:cxn ang="0">
                  <a:pos x="80644986" y="78125863"/>
                </a:cxn>
                <a:cxn ang="0">
                  <a:pos x="60483746" y="78125863"/>
                </a:cxn>
                <a:cxn ang="0">
                  <a:pos x="60483746" y="98287164"/>
                </a:cxn>
                <a:cxn ang="0">
                  <a:pos x="60483746" y="138609792"/>
                </a:cxn>
                <a:cxn ang="0">
                  <a:pos x="60483746" y="158771094"/>
                </a:cxn>
                <a:cxn ang="0">
                  <a:pos x="60483746" y="199093697"/>
                </a:cxn>
                <a:cxn ang="0">
                  <a:pos x="60483746" y="239416350"/>
                </a:cxn>
                <a:cxn ang="0">
                  <a:pos x="60483746" y="279738954"/>
                </a:cxn>
                <a:cxn ang="0">
                  <a:pos x="20161247" y="279738954"/>
                </a:cxn>
                <a:cxn ang="0">
                  <a:pos x="20161247" y="199093697"/>
                </a:cxn>
                <a:cxn ang="0">
                  <a:pos x="20161247" y="118448491"/>
                </a:cxn>
                <a:cxn ang="0">
                  <a:pos x="20161247" y="57964561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2" h="111">
                  <a:moveTo>
                    <a:pt x="0" y="0"/>
                  </a:moveTo>
                  <a:lnTo>
                    <a:pt x="16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32" y="15"/>
                  </a:lnTo>
                  <a:lnTo>
                    <a:pt x="32" y="23"/>
                  </a:lnTo>
                  <a:lnTo>
                    <a:pt x="32" y="31"/>
                  </a:lnTo>
                  <a:lnTo>
                    <a:pt x="24" y="31"/>
                  </a:lnTo>
                  <a:lnTo>
                    <a:pt x="24" y="39"/>
                  </a:lnTo>
                  <a:lnTo>
                    <a:pt x="24" y="55"/>
                  </a:lnTo>
                  <a:lnTo>
                    <a:pt x="24" y="63"/>
                  </a:lnTo>
                  <a:lnTo>
                    <a:pt x="24" y="79"/>
                  </a:lnTo>
                  <a:lnTo>
                    <a:pt x="24" y="95"/>
                  </a:lnTo>
                  <a:lnTo>
                    <a:pt x="24" y="111"/>
                  </a:lnTo>
                  <a:lnTo>
                    <a:pt x="8" y="111"/>
                  </a:lnTo>
                  <a:lnTo>
                    <a:pt x="8" y="79"/>
                  </a:lnTo>
                  <a:lnTo>
                    <a:pt x="8" y="47"/>
                  </a:lnTo>
                  <a:lnTo>
                    <a:pt x="8" y="23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4" name="Freeform 36"/>
            <p:cNvSpPr/>
            <p:nvPr/>
          </p:nvSpPr>
          <p:spPr>
            <a:xfrm>
              <a:off x="6897687" y="1722438"/>
              <a:ext cx="301625" cy="38100"/>
            </a:xfrm>
            <a:custGeom>
              <a:avLst/>
              <a:gdLst>
                <a:gd name="txL" fmla="*/ 0 w 190"/>
                <a:gd name="txT" fmla="*/ 0 h 24"/>
                <a:gd name="txR" fmla="*/ 190 w 190"/>
                <a:gd name="txB" fmla="*/ 24 h 24"/>
              </a:gdLst>
              <a:ahLst/>
              <a:cxnLst>
                <a:cxn ang="0">
                  <a:pos x="20161250" y="60483756"/>
                </a:cxn>
                <a:cxn ang="0">
                  <a:pos x="20161250" y="40322500"/>
                </a:cxn>
                <a:cxn ang="0">
                  <a:pos x="0" y="40322500"/>
                </a:cxn>
                <a:cxn ang="0">
                  <a:pos x="60483755" y="40322500"/>
                </a:cxn>
                <a:cxn ang="0">
                  <a:pos x="98286881" y="20161250"/>
                </a:cxn>
                <a:cxn ang="0">
                  <a:pos x="158769049" y="20161250"/>
                </a:cxn>
                <a:cxn ang="0">
                  <a:pos x="239415660" y="0"/>
                </a:cxn>
                <a:cxn ang="0">
                  <a:pos x="299897803" y="0"/>
                </a:cxn>
                <a:cxn ang="0">
                  <a:pos x="340221877" y="0"/>
                </a:cxn>
                <a:cxn ang="0">
                  <a:pos x="380544364" y="0"/>
                </a:cxn>
                <a:cxn ang="0">
                  <a:pos x="400705608" y="0"/>
                </a:cxn>
                <a:cxn ang="0">
                  <a:pos x="438507245" y="0"/>
                </a:cxn>
                <a:cxn ang="0">
                  <a:pos x="458668489" y="0"/>
                </a:cxn>
                <a:cxn ang="0">
                  <a:pos x="478829732" y="20161250"/>
                </a:cxn>
                <a:cxn ang="0">
                  <a:pos x="478829732" y="20161250"/>
                </a:cxn>
                <a:cxn ang="0">
                  <a:pos x="478829732" y="20161250"/>
                </a:cxn>
                <a:cxn ang="0">
                  <a:pos x="458668489" y="40322500"/>
                </a:cxn>
                <a:cxn ang="0">
                  <a:pos x="420866951" y="40322500"/>
                </a:cxn>
                <a:cxn ang="0">
                  <a:pos x="380544364" y="40322500"/>
                </a:cxn>
                <a:cxn ang="0">
                  <a:pos x="279736559" y="40322500"/>
                </a:cxn>
                <a:cxn ang="0">
                  <a:pos x="178931880" y="40322500"/>
                </a:cxn>
                <a:cxn ang="0">
                  <a:pos x="138607805" y="60483756"/>
                </a:cxn>
                <a:cxn ang="0">
                  <a:pos x="98286881" y="60483756"/>
                </a:cxn>
                <a:cxn ang="0">
                  <a:pos x="78124050" y="60483756"/>
                </a:cxn>
                <a:cxn ang="0">
                  <a:pos x="60483755" y="60483756"/>
                </a:cxn>
                <a:cxn ang="0">
                  <a:pos x="40322499" y="60483756"/>
                </a:cxn>
                <a:cxn ang="0">
                  <a:pos x="20161250" y="60483756"/>
                </a:cxn>
                <a:cxn ang="0">
                  <a:pos x="20161250" y="60483756"/>
                </a:cxn>
              </a:cxnLst>
              <a:rect l="txL" t="txT" r="txR" b="txB"/>
              <a:pathLst>
                <a:path w="190" h="24">
                  <a:moveTo>
                    <a:pt x="8" y="24"/>
                  </a:moveTo>
                  <a:lnTo>
                    <a:pt x="8" y="16"/>
                  </a:lnTo>
                  <a:lnTo>
                    <a:pt x="0" y="16"/>
                  </a:lnTo>
                  <a:lnTo>
                    <a:pt x="24" y="16"/>
                  </a:lnTo>
                  <a:lnTo>
                    <a:pt x="39" y="8"/>
                  </a:lnTo>
                  <a:lnTo>
                    <a:pt x="63" y="8"/>
                  </a:lnTo>
                  <a:lnTo>
                    <a:pt x="95" y="0"/>
                  </a:lnTo>
                  <a:lnTo>
                    <a:pt x="119" y="0"/>
                  </a:lnTo>
                  <a:lnTo>
                    <a:pt x="135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74" y="0"/>
                  </a:lnTo>
                  <a:lnTo>
                    <a:pt x="182" y="0"/>
                  </a:lnTo>
                  <a:lnTo>
                    <a:pt x="190" y="8"/>
                  </a:lnTo>
                  <a:lnTo>
                    <a:pt x="182" y="16"/>
                  </a:lnTo>
                  <a:lnTo>
                    <a:pt x="167" y="16"/>
                  </a:lnTo>
                  <a:lnTo>
                    <a:pt x="151" y="16"/>
                  </a:lnTo>
                  <a:lnTo>
                    <a:pt x="111" y="16"/>
                  </a:lnTo>
                  <a:lnTo>
                    <a:pt x="71" y="16"/>
                  </a:lnTo>
                  <a:lnTo>
                    <a:pt x="55" y="24"/>
                  </a:lnTo>
                  <a:lnTo>
                    <a:pt x="39" y="24"/>
                  </a:lnTo>
                  <a:lnTo>
                    <a:pt x="31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5" name="Freeform 37"/>
            <p:cNvSpPr/>
            <p:nvPr/>
          </p:nvSpPr>
          <p:spPr>
            <a:xfrm>
              <a:off x="6846887" y="1444625"/>
              <a:ext cx="428625" cy="454025"/>
            </a:xfrm>
            <a:custGeom>
              <a:avLst/>
              <a:gdLst>
                <a:gd name="txL" fmla="*/ 0 w 270"/>
                <a:gd name="txT" fmla="*/ 0 h 286"/>
                <a:gd name="txR" fmla="*/ 270 w 270"/>
                <a:gd name="txB" fmla="*/ 286 h 286"/>
              </a:gdLst>
              <a:ahLst/>
              <a:cxnLst>
                <a:cxn ang="0">
                  <a:pos x="481349031" y="40322495"/>
                </a:cxn>
                <a:cxn ang="0">
                  <a:pos x="539313392" y="20161248"/>
                </a:cxn>
                <a:cxn ang="0">
                  <a:pos x="559474633" y="0"/>
                </a:cxn>
                <a:cxn ang="0">
                  <a:pos x="579635874" y="20161248"/>
                </a:cxn>
                <a:cxn ang="0">
                  <a:pos x="619958356" y="20161248"/>
                </a:cxn>
                <a:cxn ang="0">
                  <a:pos x="660280837" y="40322495"/>
                </a:cxn>
                <a:cxn ang="0">
                  <a:pos x="680442078" y="60483749"/>
                </a:cxn>
                <a:cxn ang="0">
                  <a:pos x="680442078" y="80644990"/>
                </a:cxn>
                <a:cxn ang="0">
                  <a:pos x="660280837" y="100806232"/>
                </a:cxn>
                <a:cxn ang="0">
                  <a:pos x="660280837" y="141128739"/>
                </a:cxn>
                <a:cxn ang="0">
                  <a:pos x="660280837" y="219252806"/>
                </a:cxn>
                <a:cxn ang="0">
                  <a:pos x="660280837" y="360383083"/>
                </a:cxn>
                <a:cxn ang="0">
                  <a:pos x="680442078" y="481349043"/>
                </a:cxn>
                <a:cxn ang="0">
                  <a:pos x="680442078" y="579635889"/>
                </a:cxn>
                <a:cxn ang="0">
                  <a:pos x="660280837" y="680442096"/>
                </a:cxn>
                <a:cxn ang="0">
                  <a:pos x="619958356" y="720764578"/>
                </a:cxn>
                <a:cxn ang="0">
                  <a:pos x="619958356" y="720764578"/>
                </a:cxn>
                <a:cxn ang="0">
                  <a:pos x="599797115" y="700603337"/>
                </a:cxn>
                <a:cxn ang="0">
                  <a:pos x="579635874" y="660280854"/>
                </a:cxn>
                <a:cxn ang="0">
                  <a:pos x="539313392" y="599797130"/>
                </a:cxn>
                <a:cxn ang="0">
                  <a:pos x="519152151" y="579635889"/>
                </a:cxn>
                <a:cxn ang="0">
                  <a:pos x="519152151" y="579635889"/>
                </a:cxn>
                <a:cxn ang="0">
                  <a:pos x="559474633" y="579635889"/>
                </a:cxn>
                <a:cxn ang="0">
                  <a:pos x="599797115" y="599797130"/>
                </a:cxn>
                <a:cxn ang="0">
                  <a:pos x="619958356" y="559474647"/>
                </a:cxn>
                <a:cxn ang="0">
                  <a:pos x="619958356" y="521671526"/>
                </a:cxn>
                <a:cxn ang="0">
                  <a:pos x="619958356" y="441026560"/>
                </a:cxn>
                <a:cxn ang="0">
                  <a:pos x="619958356" y="320059013"/>
                </a:cxn>
                <a:cxn ang="0">
                  <a:pos x="599797115" y="219252806"/>
                </a:cxn>
                <a:cxn ang="0">
                  <a:pos x="599797115" y="141128739"/>
                </a:cxn>
                <a:cxn ang="0">
                  <a:pos x="559474633" y="60483749"/>
                </a:cxn>
                <a:cxn ang="0">
                  <a:pos x="539313392" y="60483749"/>
                </a:cxn>
                <a:cxn ang="0">
                  <a:pos x="501510272" y="60483749"/>
                </a:cxn>
                <a:cxn ang="0">
                  <a:pos x="360381486" y="80644990"/>
                </a:cxn>
                <a:cxn ang="0">
                  <a:pos x="120967495" y="100806232"/>
                </a:cxn>
                <a:cxn ang="0">
                  <a:pos x="0" y="80644990"/>
                </a:cxn>
                <a:cxn ang="0">
                  <a:pos x="100806229" y="80644990"/>
                </a:cxn>
                <a:cxn ang="0">
                  <a:pos x="239414041" y="60483749"/>
                </a:cxn>
                <a:cxn ang="0">
                  <a:pos x="380542727" y="40322495"/>
                </a:cxn>
                <a:cxn ang="0">
                  <a:pos x="461187790" y="40322495"/>
                </a:cxn>
              </a:cxnLst>
              <a:rect l="txL" t="txT" r="txR" b="txB"/>
              <a:pathLst>
                <a:path w="270" h="286">
                  <a:moveTo>
                    <a:pt x="183" y="16"/>
                  </a:moveTo>
                  <a:lnTo>
                    <a:pt x="191" y="16"/>
                  </a:lnTo>
                  <a:lnTo>
                    <a:pt x="206" y="8"/>
                  </a:lnTo>
                  <a:lnTo>
                    <a:pt x="214" y="8"/>
                  </a:lnTo>
                  <a:lnTo>
                    <a:pt x="222" y="0"/>
                  </a:lnTo>
                  <a:lnTo>
                    <a:pt x="230" y="8"/>
                  </a:lnTo>
                  <a:lnTo>
                    <a:pt x="238" y="8"/>
                  </a:lnTo>
                  <a:lnTo>
                    <a:pt x="246" y="8"/>
                  </a:lnTo>
                  <a:lnTo>
                    <a:pt x="254" y="16"/>
                  </a:lnTo>
                  <a:lnTo>
                    <a:pt x="262" y="16"/>
                  </a:lnTo>
                  <a:lnTo>
                    <a:pt x="270" y="24"/>
                  </a:lnTo>
                  <a:lnTo>
                    <a:pt x="270" y="32"/>
                  </a:lnTo>
                  <a:lnTo>
                    <a:pt x="262" y="40"/>
                  </a:lnTo>
                  <a:lnTo>
                    <a:pt x="262" y="56"/>
                  </a:lnTo>
                  <a:lnTo>
                    <a:pt x="262" y="72"/>
                  </a:lnTo>
                  <a:lnTo>
                    <a:pt x="262" y="87"/>
                  </a:lnTo>
                  <a:lnTo>
                    <a:pt x="262" y="111"/>
                  </a:lnTo>
                  <a:lnTo>
                    <a:pt x="262" y="143"/>
                  </a:lnTo>
                  <a:lnTo>
                    <a:pt x="270" y="167"/>
                  </a:lnTo>
                  <a:lnTo>
                    <a:pt x="270" y="191"/>
                  </a:lnTo>
                  <a:lnTo>
                    <a:pt x="270" y="215"/>
                  </a:lnTo>
                  <a:lnTo>
                    <a:pt x="270" y="230"/>
                  </a:lnTo>
                  <a:lnTo>
                    <a:pt x="262" y="246"/>
                  </a:lnTo>
                  <a:lnTo>
                    <a:pt x="262" y="270"/>
                  </a:lnTo>
                  <a:lnTo>
                    <a:pt x="254" y="278"/>
                  </a:lnTo>
                  <a:lnTo>
                    <a:pt x="246" y="286"/>
                  </a:lnTo>
                  <a:lnTo>
                    <a:pt x="238" y="286"/>
                  </a:lnTo>
                  <a:lnTo>
                    <a:pt x="238" y="278"/>
                  </a:lnTo>
                  <a:lnTo>
                    <a:pt x="230" y="262"/>
                  </a:lnTo>
                  <a:lnTo>
                    <a:pt x="214" y="246"/>
                  </a:lnTo>
                  <a:lnTo>
                    <a:pt x="214" y="238"/>
                  </a:lnTo>
                  <a:lnTo>
                    <a:pt x="206" y="238"/>
                  </a:lnTo>
                  <a:lnTo>
                    <a:pt x="206" y="230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38" y="238"/>
                  </a:lnTo>
                  <a:lnTo>
                    <a:pt x="238" y="230"/>
                  </a:lnTo>
                  <a:lnTo>
                    <a:pt x="246" y="222"/>
                  </a:lnTo>
                  <a:lnTo>
                    <a:pt x="246" y="215"/>
                  </a:lnTo>
                  <a:lnTo>
                    <a:pt x="246" y="207"/>
                  </a:lnTo>
                  <a:lnTo>
                    <a:pt x="246" y="191"/>
                  </a:lnTo>
                  <a:lnTo>
                    <a:pt x="246" y="175"/>
                  </a:lnTo>
                  <a:lnTo>
                    <a:pt x="246" y="151"/>
                  </a:lnTo>
                  <a:lnTo>
                    <a:pt x="246" y="127"/>
                  </a:lnTo>
                  <a:lnTo>
                    <a:pt x="246" y="103"/>
                  </a:lnTo>
                  <a:lnTo>
                    <a:pt x="238" y="87"/>
                  </a:lnTo>
                  <a:lnTo>
                    <a:pt x="238" y="72"/>
                  </a:lnTo>
                  <a:lnTo>
                    <a:pt x="238" y="56"/>
                  </a:lnTo>
                  <a:lnTo>
                    <a:pt x="230" y="32"/>
                  </a:lnTo>
                  <a:lnTo>
                    <a:pt x="222" y="24"/>
                  </a:lnTo>
                  <a:lnTo>
                    <a:pt x="214" y="24"/>
                  </a:lnTo>
                  <a:lnTo>
                    <a:pt x="206" y="24"/>
                  </a:lnTo>
                  <a:lnTo>
                    <a:pt x="199" y="24"/>
                  </a:lnTo>
                  <a:lnTo>
                    <a:pt x="183" y="24"/>
                  </a:lnTo>
                  <a:lnTo>
                    <a:pt x="143" y="32"/>
                  </a:lnTo>
                  <a:lnTo>
                    <a:pt x="103" y="32"/>
                  </a:lnTo>
                  <a:lnTo>
                    <a:pt x="48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63" y="24"/>
                  </a:lnTo>
                  <a:lnTo>
                    <a:pt x="95" y="24"/>
                  </a:lnTo>
                  <a:lnTo>
                    <a:pt x="127" y="24"/>
                  </a:lnTo>
                  <a:lnTo>
                    <a:pt x="151" y="16"/>
                  </a:lnTo>
                  <a:lnTo>
                    <a:pt x="183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6" name="Freeform 38"/>
            <p:cNvSpPr/>
            <p:nvPr/>
          </p:nvSpPr>
          <p:spPr>
            <a:xfrm>
              <a:off x="6846887" y="1797050"/>
              <a:ext cx="352425" cy="38100"/>
            </a:xfrm>
            <a:custGeom>
              <a:avLst/>
              <a:gdLst>
                <a:gd name="txL" fmla="*/ 0 w 222"/>
                <a:gd name="txT" fmla="*/ 0 h 24"/>
                <a:gd name="txR" fmla="*/ 222 w 222"/>
                <a:gd name="txB" fmla="*/ 24 h 24"/>
              </a:gdLst>
              <a:ahLst/>
              <a:cxnLst>
                <a:cxn ang="0">
                  <a:pos x="0" y="40322500"/>
                </a:cxn>
                <a:cxn ang="0">
                  <a:pos x="20161251" y="40322500"/>
                </a:cxn>
                <a:cxn ang="0">
                  <a:pos x="40322501" y="20161250"/>
                </a:cxn>
                <a:cxn ang="0">
                  <a:pos x="60483758" y="20161250"/>
                </a:cxn>
                <a:cxn ang="0">
                  <a:pos x="80645003" y="20161250"/>
                </a:cxn>
                <a:cxn ang="0">
                  <a:pos x="100806247" y="20161250"/>
                </a:cxn>
                <a:cxn ang="0">
                  <a:pos x="141128761" y="20161250"/>
                </a:cxn>
                <a:cxn ang="0">
                  <a:pos x="178931888" y="20161250"/>
                </a:cxn>
                <a:cxn ang="0">
                  <a:pos x="219254426" y="20161250"/>
                </a:cxn>
                <a:cxn ang="0">
                  <a:pos x="320059061" y="0"/>
                </a:cxn>
                <a:cxn ang="0">
                  <a:pos x="380544382" y="0"/>
                </a:cxn>
                <a:cxn ang="0">
                  <a:pos x="441028215" y="0"/>
                </a:cxn>
                <a:cxn ang="0">
                  <a:pos x="481350704" y="0"/>
                </a:cxn>
                <a:cxn ang="0">
                  <a:pos x="501511948" y="0"/>
                </a:cxn>
                <a:cxn ang="0">
                  <a:pos x="519152243" y="0"/>
                </a:cxn>
                <a:cxn ang="0">
                  <a:pos x="539313488" y="20161250"/>
                </a:cxn>
                <a:cxn ang="0">
                  <a:pos x="559474732" y="40322500"/>
                </a:cxn>
                <a:cxn ang="0">
                  <a:pos x="481350704" y="40322500"/>
                </a:cxn>
                <a:cxn ang="0">
                  <a:pos x="420866970" y="40322500"/>
                </a:cxn>
                <a:cxn ang="0">
                  <a:pos x="380544382" y="40322500"/>
                </a:cxn>
                <a:cxn ang="0">
                  <a:pos x="340221893" y="40322500"/>
                </a:cxn>
                <a:cxn ang="0">
                  <a:pos x="299897817" y="40322500"/>
                </a:cxn>
                <a:cxn ang="0">
                  <a:pos x="239415671" y="40322500"/>
                </a:cxn>
                <a:cxn ang="0">
                  <a:pos x="178931888" y="60483756"/>
                </a:cxn>
                <a:cxn ang="0">
                  <a:pos x="120967516" y="60483756"/>
                </a:cxn>
                <a:cxn ang="0">
                  <a:pos x="20161251" y="60483756"/>
                </a:cxn>
                <a:cxn ang="0">
                  <a:pos x="0" y="40322500"/>
                </a:cxn>
                <a:cxn ang="0">
                  <a:pos x="0" y="40322500"/>
                </a:cxn>
              </a:cxnLst>
              <a:rect l="txL" t="txT" r="txR" b="txB"/>
              <a:pathLst>
                <a:path w="222" h="24">
                  <a:moveTo>
                    <a:pt x="0" y="16"/>
                  </a:moveTo>
                  <a:lnTo>
                    <a:pt x="8" y="16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40" y="8"/>
                  </a:lnTo>
                  <a:lnTo>
                    <a:pt x="56" y="8"/>
                  </a:lnTo>
                  <a:lnTo>
                    <a:pt x="71" y="8"/>
                  </a:lnTo>
                  <a:lnTo>
                    <a:pt x="87" y="8"/>
                  </a:lnTo>
                  <a:lnTo>
                    <a:pt x="127" y="0"/>
                  </a:lnTo>
                  <a:lnTo>
                    <a:pt x="151" y="0"/>
                  </a:lnTo>
                  <a:lnTo>
                    <a:pt x="17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4" y="8"/>
                  </a:lnTo>
                  <a:lnTo>
                    <a:pt x="222" y="16"/>
                  </a:lnTo>
                  <a:lnTo>
                    <a:pt x="191" y="16"/>
                  </a:lnTo>
                  <a:lnTo>
                    <a:pt x="167" y="16"/>
                  </a:lnTo>
                  <a:lnTo>
                    <a:pt x="151" y="16"/>
                  </a:lnTo>
                  <a:lnTo>
                    <a:pt x="135" y="16"/>
                  </a:lnTo>
                  <a:lnTo>
                    <a:pt x="119" y="16"/>
                  </a:lnTo>
                  <a:lnTo>
                    <a:pt x="95" y="16"/>
                  </a:lnTo>
                  <a:lnTo>
                    <a:pt x="71" y="24"/>
                  </a:lnTo>
                  <a:lnTo>
                    <a:pt x="48" y="24"/>
                  </a:lnTo>
                  <a:lnTo>
                    <a:pt x="8" y="24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0680" name="组合 37"/>
          <p:cNvGrpSpPr>
            <a:grpSpLocks noChangeAspect="1"/>
          </p:cNvGrpSpPr>
          <p:nvPr/>
        </p:nvGrpSpPr>
        <p:grpSpPr>
          <a:xfrm>
            <a:off x="7688898" y="3905885"/>
            <a:ext cx="349250" cy="360363"/>
            <a:chOff x="5811837" y="1533525"/>
            <a:chExt cx="441325" cy="454025"/>
          </a:xfrm>
        </p:grpSpPr>
        <p:sp>
          <p:nvSpPr>
            <p:cNvPr id="70709" name="Freeform 45"/>
            <p:cNvSpPr/>
            <p:nvPr/>
          </p:nvSpPr>
          <p:spPr>
            <a:xfrm>
              <a:off x="5811837" y="1571625"/>
              <a:ext cx="38100" cy="390525"/>
            </a:xfrm>
            <a:custGeom>
              <a:avLst/>
              <a:gdLst>
                <a:gd name="txL" fmla="*/ 0 w 24"/>
                <a:gd name="txT" fmla="*/ 0 h 246"/>
                <a:gd name="txR" fmla="*/ 24 w 24"/>
                <a:gd name="txB" fmla="*/ 246 h 246"/>
              </a:gdLst>
              <a:ahLst/>
              <a:cxnLst>
                <a:cxn ang="0">
                  <a:pos x="20161250" y="219254432"/>
                </a:cxn>
                <a:cxn ang="0">
                  <a:pos x="20161250" y="158769060"/>
                </a:cxn>
                <a:cxn ang="0">
                  <a:pos x="20161250" y="100806250"/>
                </a:cxn>
                <a:cxn ang="0">
                  <a:pos x="0" y="60483760"/>
                </a:cxn>
                <a:cxn ang="0">
                  <a:pos x="0" y="40322502"/>
                </a:cxn>
                <a:cxn ang="0">
                  <a:pos x="0" y="2016125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0161250" y="0"/>
                </a:cxn>
                <a:cxn ang="0">
                  <a:pos x="40322500" y="0"/>
                </a:cxn>
                <a:cxn ang="0">
                  <a:pos x="60483756" y="20161251"/>
                </a:cxn>
                <a:cxn ang="0">
                  <a:pos x="60483756" y="219254432"/>
                </a:cxn>
                <a:cxn ang="0">
                  <a:pos x="60483756" y="420866982"/>
                </a:cxn>
                <a:cxn ang="0">
                  <a:pos x="60483756" y="481350717"/>
                </a:cxn>
                <a:cxn ang="0">
                  <a:pos x="60483756" y="519152257"/>
                </a:cxn>
                <a:cxn ang="0">
                  <a:pos x="60483756" y="539313502"/>
                </a:cxn>
                <a:cxn ang="0">
                  <a:pos x="60483756" y="579635992"/>
                </a:cxn>
                <a:cxn ang="0">
                  <a:pos x="60483756" y="599797237"/>
                </a:cxn>
                <a:cxn ang="0">
                  <a:pos x="60483756" y="619958482"/>
                </a:cxn>
                <a:cxn ang="0">
                  <a:pos x="60483756" y="619958482"/>
                </a:cxn>
                <a:cxn ang="0">
                  <a:pos x="40322500" y="619958482"/>
                </a:cxn>
                <a:cxn ang="0">
                  <a:pos x="40322500" y="619958482"/>
                </a:cxn>
                <a:cxn ang="0">
                  <a:pos x="20161250" y="599797237"/>
                </a:cxn>
                <a:cxn ang="0">
                  <a:pos x="0" y="579635992"/>
                </a:cxn>
                <a:cxn ang="0">
                  <a:pos x="0" y="559474747"/>
                </a:cxn>
                <a:cxn ang="0">
                  <a:pos x="0" y="539313502"/>
                </a:cxn>
                <a:cxn ang="0">
                  <a:pos x="0" y="519152257"/>
                </a:cxn>
                <a:cxn ang="0">
                  <a:pos x="0" y="498991012"/>
                </a:cxn>
                <a:cxn ang="0">
                  <a:pos x="0" y="481350717"/>
                </a:cxn>
                <a:cxn ang="0">
                  <a:pos x="20161250" y="420866982"/>
                </a:cxn>
                <a:cxn ang="0">
                  <a:pos x="20161250" y="380544392"/>
                </a:cxn>
                <a:cxn ang="0">
                  <a:pos x="20161250" y="299899412"/>
                </a:cxn>
                <a:cxn ang="0">
                  <a:pos x="20161250" y="219254432"/>
                </a:cxn>
                <a:cxn ang="0">
                  <a:pos x="20161250" y="219254432"/>
                </a:cxn>
              </a:cxnLst>
              <a:rect l="txL" t="txT" r="txR" b="txB"/>
              <a:pathLst>
                <a:path w="24" h="246">
                  <a:moveTo>
                    <a:pt x="8" y="87"/>
                  </a:moveTo>
                  <a:lnTo>
                    <a:pt x="8" y="63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24" y="87"/>
                  </a:lnTo>
                  <a:lnTo>
                    <a:pt x="24" y="167"/>
                  </a:lnTo>
                  <a:lnTo>
                    <a:pt x="24" y="191"/>
                  </a:lnTo>
                  <a:lnTo>
                    <a:pt x="24" y="206"/>
                  </a:lnTo>
                  <a:lnTo>
                    <a:pt x="24" y="214"/>
                  </a:lnTo>
                  <a:lnTo>
                    <a:pt x="24" y="230"/>
                  </a:lnTo>
                  <a:lnTo>
                    <a:pt x="24" y="238"/>
                  </a:lnTo>
                  <a:lnTo>
                    <a:pt x="24" y="246"/>
                  </a:lnTo>
                  <a:lnTo>
                    <a:pt x="16" y="246"/>
                  </a:lnTo>
                  <a:lnTo>
                    <a:pt x="8" y="238"/>
                  </a:lnTo>
                  <a:lnTo>
                    <a:pt x="0" y="230"/>
                  </a:lnTo>
                  <a:lnTo>
                    <a:pt x="0" y="222"/>
                  </a:lnTo>
                  <a:lnTo>
                    <a:pt x="0" y="214"/>
                  </a:lnTo>
                  <a:lnTo>
                    <a:pt x="0" y="206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8" y="167"/>
                  </a:lnTo>
                  <a:lnTo>
                    <a:pt x="8" y="151"/>
                  </a:lnTo>
                  <a:lnTo>
                    <a:pt x="8" y="119"/>
                  </a:lnTo>
                  <a:lnTo>
                    <a:pt x="8" y="87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0" name="Freeform 46"/>
            <p:cNvSpPr/>
            <p:nvPr/>
          </p:nvSpPr>
          <p:spPr>
            <a:xfrm>
              <a:off x="5837237" y="1533525"/>
              <a:ext cx="415925" cy="454025"/>
            </a:xfrm>
            <a:custGeom>
              <a:avLst/>
              <a:gdLst>
                <a:gd name="txL" fmla="*/ 0 w 262"/>
                <a:gd name="txT" fmla="*/ 0 h 286"/>
                <a:gd name="txR" fmla="*/ 262 w 262"/>
                <a:gd name="txB" fmla="*/ 286 h 286"/>
              </a:gdLst>
              <a:ahLst/>
              <a:cxnLst>
                <a:cxn ang="0">
                  <a:pos x="579635866" y="20161248"/>
                </a:cxn>
                <a:cxn ang="0">
                  <a:pos x="640119588" y="40322495"/>
                </a:cxn>
                <a:cxn ang="0">
                  <a:pos x="660280828" y="60483749"/>
                </a:cxn>
                <a:cxn ang="0">
                  <a:pos x="660280828" y="80644990"/>
                </a:cxn>
                <a:cxn ang="0">
                  <a:pos x="640119588" y="100806232"/>
                </a:cxn>
                <a:cxn ang="0">
                  <a:pos x="640119588" y="141128739"/>
                </a:cxn>
                <a:cxn ang="0">
                  <a:pos x="640119588" y="219252806"/>
                </a:cxn>
                <a:cxn ang="0">
                  <a:pos x="660280828" y="340221842"/>
                </a:cxn>
                <a:cxn ang="0">
                  <a:pos x="660280828" y="481349043"/>
                </a:cxn>
                <a:cxn ang="0">
                  <a:pos x="660280828" y="599797130"/>
                </a:cxn>
                <a:cxn ang="0">
                  <a:pos x="640119588" y="660280854"/>
                </a:cxn>
                <a:cxn ang="0">
                  <a:pos x="619958347" y="720764578"/>
                </a:cxn>
                <a:cxn ang="0">
                  <a:pos x="599797106" y="720764578"/>
                </a:cxn>
                <a:cxn ang="0">
                  <a:pos x="579635866" y="680442096"/>
                </a:cxn>
                <a:cxn ang="0">
                  <a:pos x="539313385" y="640119613"/>
                </a:cxn>
                <a:cxn ang="0">
                  <a:pos x="539313385" y="599797130"/>
                </a:cxn>
                <a:cxn ang="0">
                  <a:pos x="579635866" y="599797130"/>
                </a:cxn>
                <a:cxn ang="0">
                  <a:pos x="579635866" y="579635889"/>
                </a:cxn>
                <a:cxn ang="0">
                  <a:pos x="579635866" y="559474647"/>
                </a:cxn>
                <a:cxn ang="0">
                  <a:pos x="579635866" y="501510284"/>
                </a:cxn>
                <a:cxn ang="0">
                  <a:pos x="579635866" y="441026560"/>
                </a:cxn>
                <a:cxn ang="0">
                  <a:pos x="579635866" y="299897771"/>
                </a:cxn>
                <a:cxn ang="0">
                  <a:pos x="579635866" y="181451222"/>
                </a:cxn>
                <a:cxn ang="0">
                  <a:pos x="579635866" y="100806232"/>
                </a:cxn>
                <a:cxn ang="0">
                  <a:pos x="559474625" y="80644990"/>
                </a:cxn>
                <a:cxn ang="0">
                  <a:pos x="559474625" y="60483749"/>
                </a:cxn>
                <a:cxn ang="0">
                  <a:pos x="519152144" y="60483749"/>
                </a:cxn>
                <a:cxn ang="0">
                  <a:pos x="461187784" y="60483749"/>
                </a:cxn>
                <a:cxn ang="0">
                  <a:pos x="340220241" y="60483749"/>
                </a:cxn>
                <a:cxn ang="0">
                  <a:pos x="158769026" y="80644990"/>
                </a:cxn>
                <a:cxn ang="0">
                  <a:pos x="40322494" y="100806232"/>
                </a:cxn>
                <a:cxn ang="0">
                  <a:pos x="0" y="80644990"/>
                </a:cxn>
                <a:cxn ang="0">
                  <a:pos x="40322494" y="60483749"/>
                </a:cxn>
                <a:cxn ang="0">
                  <a:pos x="120967493" y="60483749"/>
                </a:cxn>
                <a:cxn ang="0">
                  <a:pos x="219252797" y="60483749"/>
                </a:cxn>
                <a:cxn ang="0">
                  <a:pos x="360381481" y="40322495"/>
                </a:cxn>
                <a:cxn ang="0">
                  <a:pos x="481349024" y="20161248"/>
                </a:cxn>
                <a:cxn ang="0">
                  <a:pos x="519152144" y="20161248"/>
                </a:cxn>
                <a:cxn ang="0">
                  <a:pos x="539313385" y="0"/>
                </a:cxn>
              </a:cxnLst>
              <a:rect l="txL" t="txT" r="txR" b="txB"/>
              <a:pathLst>
                <a:path w="262" h="286">
                  <a:moveTo>
                    <a:pt x="214" y="0"/>
                  </a:moveTo>
                  <a:lnTo>
                    <a:pt x="230" y="8"/>
                  </a:lnTo>
                  <a:lnTo>
                    <a:pt x="246" y="16"/>
                  </a:lnTo>
                  <a:lnTo>
                    <a:pt x="254" y="16"/>
                  </a:lnTo>
                  <a:lnTo>
                    <a:pt x="262" y="24"/>
                  </a:lnTo>
                  <a:lnTo>
                    <a:pt x="262" y="32"/>
                  </a:lnTo>
                  <a:lnTo>
                    <a:pt x="254" y="40"/>
                  </a:lnTo>
                  <a:lnTo>
                    <a:pt x="254" y="48"/>
                  </a:lnTo>
                  <a:lnTo>
                    <a:pt x="254" y="56"/>
                  </a:lnTo>
                  <a:lnTo>
                    <a:pt x="254" y="72"/>
                  </a:lnTo>
                  <a:lnTo>
                    <a:pt x="254" y="87"/>
                  </a:lnTo>
                  <a:lnTo>
                    <a:pt x="254" y="111"/>
                  </a:lnTo>
                  <a:lnTo>
                    <a:pt x="262" y="135"/>
                  </a:lnTo>
                  <a:lnTo>
                    <a:pt x="262" y="167"/>
                  </a:lnTo>
                  <a:lnTo>
                    <a:pt x="262" y="191"/>
                  </a:lnTo>
                  <a:lnTo>
                    <a:pt x="262" y="215"/>
                  </a:lnTo>
                  <a:lnTo>
                    <a:pt x="262" y="238"/>
                  </a:lnTo>
                  <a:lnTo>
                    <a:pt x="262" y="246"/>
                  </a:lnTo>
                  <a:lnTo>
                    <a:pt x="254" y="262"/>
                  </a:lnTo>
                  <a:lnTo>
                    <a:pt x="254" y="278"/>
                  </a:lnTo>
                  <a:lnTo>
                    <a:pt x="246" y="286"/>
                  </a:lnTo>
                  <a:lnTo>
                    <a:pt x="238" y="286"/>
                  </a:lnTo>
                  <a:lnTo>
                    <a:pt x="230" y="278"/>
                  </a:lnTo>
                  <a:lnTo>
                    <a:pt x="230" y="270"/>
                  </a:lnTo>
                  <a:lnTo>
                    <a:pt x="222" y="262"/>
                  </a:lnTo>
                  <a:lnTo>
                    <a:pt x="214" y="254"/>
                  </a:lnTo>
                  <a:lnTo>
                    <a:pt x="198" y="238"/>
                  </a:lnTo>
                  <a:lnTo>
                    <a:pt x="214" y="238"/>
                  </a:lnTo>
                  <a:lnTo>
                    <a:pt x="222" y="238"/>
                  </a:lnTo>
                  <a:lnTo>
                    <a:pt x="230" y="238"/>
                  </a:lnTo>
                  <a:lnTo>
                    <a:pt x="230" y="230"/>
                  </a:lnTo>
                  <a:lnTo>
                    <a:pt x="230" y="222"/>
                  </a:lnTo>
                  <a:lnTo>
                    <a:pt x="230" y="215"/>
                  </a:lnTo>
                  <a:lnTo>
                    <a:pt x="230" y="199"/>
                  </a:lnTo>
                  <a:lnTo>
                    <a:pt x="230" y="191"/>
                  </a:lnTo>
                  <a:lnTo>
                    <a:pt x="230" y="175"/>
                  </a:lnTo>
                  <a:lnTo>
                    <a:pt x="230" y="151"/>
                  </a:lnTo>
                  <a:lnTo>
                    <a:pt x="230" y="119"/>
                  </a:lnTo>
                  <a:lnTo>
                    <a:pt x="230" y="95"/>
                  </a:lnTo>
                  <a:lnTo>
                    <a:pt x="230" y="72"/>
                  </a:lnTo>
                  <a:lnTo>
                    <a:pt x="230" y="56"/>
                  </a:lnTo>
                  <a:lnTo>
                    <a:pt x="230" y="40"/>
                  </a:lnTo>
                  <a:lnTo>
                    <a:pt x="230" y="32"/>
                  </a:lnTo>
                  <a:lnTo>
                    <a:pt x="222" y="32"/>
                  </a:lnTo>
                  <a:lnTo>
                    <a:pt x="222" y="24"/>
                  </a:lnTo>
                  <a:lnTo>
                    <a:pt x="214" y="24"/>
                  </a:lnTo>
                  <a:lnTo>
                    <a:pt x="206" y="24"/>
                  </a:lnTo>
                  <a:lnTo>
                    <a:pt x="198" y="24"/>
                  </a:lnTo>
                  <a:lnTo>
                    <a:pt x="183" y="24"/>
                  </a:lnTo>
                  <a:lnTo>
                    <a:pt x="159" y="24"/>
                  </a:lnTo>
                  <a:lnTo>
                    <a:pt x="135" y="24"/>
                  </a:lnTo>
                  <a:lnTo>
                    <a:pt x="103" y="32"/>
                  </a:lnTo>
                  <a:lnTo>
                    <a:pt x="63" y="32"/>
                  </a:lnTo>
                  <a:lnTo>
                    <a:pt x="32" y="40"/>
                  </a:lnTo>
                  <a:lnTo>
                    <a:pt x="16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63" y="24"/>
                  </a:lnTo>
                  <a:lnTo>
                    <a:pt x="87" y="24"/>
                  </a:lnTo>
                  <a:lnTo>
                    <a:pt x="111" y="16"/>
                  </a:lnTo>
                  <a:lnTo>
                    <a:pt x="143" y="16"/>
                  </a:lnTo>
                  <a:lnTo>
                    <a:pt x="167" y="16"/>
                  </a:lnTo>
                  <a:lnTo>
                    <a:pt x="191" y="8"/>
                  </a:lnTo>
                  <a:lnTo>
                    <a:pt x="206" y="8"/>
                  </a:lnTo>
                  <a:lnTo>
                    <a:pt x="214" y="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1" name="Freeform 47"/>
            <p:cNvSpPr/>
            <p:nvPr/>
          </p:nvSpPr>
          <p:spPr>
            <a:xfrm>
              <a:off x="5900737" y="1658938"/>
              <a:ext cx="250825" cy="50800"/>
            </a:xfrm>
            <a:custGeom>
              <a:avLst/>
              <a:gdLst>
                <a:gd name="txL" fmla="*/ 0 w 158"/>
                <a:gd name="txT" fmla="*/ 0 h 32"/>
                <a:gd name="txR" fmla="*/ 158 w 158"/>
                <a:gd name="txB" fmla="*/ 32 h 32"/>
              </a:gdLst>
              <a:ahLst/>
              <a:cxnLst>
                <a:cxn ang="0">
                  <a:pos x="398184633" y="40322493"/>
                </a:cxn>
                <a:cxn ang="0">
                  <a:pos x="398184633" y="40322493"/>
                </a:cxn>
                <a:cxn ang="0">
                  <a:pos x="380544340" y="40322493"/>
                </a:cxn>
                <a:cxn ang="0">
                  <a:pos x="380544340" y="40322493"/>
                </a:cxn>
                <a:cxn ang="0">
                  <a:pos x="360383098" y="40322493"/>
                </a:cxn>
                <a:cxn ang="0">
                  <a:pos x="340221855" y="40322493"/>
                </a:cxn>
                <a:cxn ang="0">
                  <a:pos x="299897783" y="60483746"/>
                </a:cxn>
                <a:cxn ang="0">
                  <a:pos x="279736541" y="60483746"/>
                </a:cxn>
                <a:cxn ang="0">
                  <a:pos x="239414057" y="60483746"/>
                </a:cxn>
                <a:cxn ang="0">
                  <a:pos x="158769038" y="80644986"/>
                </a:cxn>
                <a:cxn ang="0">
                  <a:pos x="98286874" y="80644986"/>
                </a:cxn>
                <a:cxn ang="0">
                  <a:pos x="78124045" y="80644986"/>
                </a:cxn>
                <a:cxn ang="0">
                  <a:pos x="57962802" y="80644986"/>
                </a:cxn>
                <a:cxn ang="0">
                  <a:pos x="20161248" y="80644986"/>
                </a:cxn>
                <a:cxn ang="0">
                  <a:pos x="0" y="80644986"/>
                </a:cxn>
                <a:cxn ang="0">
                  <a:pos x="0" y="80644986"/>
                </a:cxn>
                <a:cxn ang="0">
                  <a:pos x="0" y="60483746"/>
                </a:cxn>
                <a:cxn ang="0">
                  <a:pos x="0" y="60483746"/>
                </a:cxn>
                <a:cxn ang="0">
                  <a:pos x="0" y="60483746"/>
                </a:cxn>
                <a:cxn ang="0">
                  <a:pos x="20161248" y="60483746"/>
                </a:cxn>
                <a:cxn ang="0">
                  <a:pos x="37801548" y="60483746"/>
                </a:cxn>
                <a:cxn ang="0">
                  <a:pos x="57962802" y="40322493"/>
                </a:cxn>
                <a:cxn ang="0">
                  <a:pos x="98286874" y="40322493"/>
                </a:cxn>
                <a:cxn ang="0">
                  <a:pos x="178931868" y="40322493"/>
                </a:cxn>
                <a:cxn ang="0">
                  <a:pos x="219252815" y="20161247"/>
                </a:cxn>
                <a:cxn ang="0">
                  <a:pos x="239414057" y="20161247"/>
                </a:cxn>
                <a:cxn ang="0">
                  <a:pos x="299897783" y="0"/>
                </a:cxn>
                <a:cxn ang="0">
                  <a:pos x="340221855" y="0"/>
                </a:cxn>
                <a:cxn ang="0">
                  <a:pos x="360383098" y="0"/>
                </a:cxn>
                <a:cxn ang="0">
                  <a:pos x="380544340" y="20161247"/>
                </a:cxn>
                <a:cxn ang="0">
                  <a:pos x="398184633" y="20161247"/>
                </a:cxn>
                <a:cxn ang="0">
                  <a:pos x="398184633" y="40322493"/>
                </a:cxn>
                <a:cxn ang="0">
                  <a:pos x="398184633" y="40322493"/>
                </a:cxn>
              </a:cxnLst>
              <a:rect l="txL" t="txT" r="txR" b="txB"/>
              <a:pathLst>
                <a:path w="158" h="32">
                  <a:moveTo>
                    <a:pt x="158" y="16"/>
                  </a:moveTo>
                  <a:lnTo>
                    <a:pt x="158" y="16"/>
                  </a:lnTo>
                  <a:lnTo>
                    <a:pt x="151" y="16"/>
                  </a:lnTo>
                  <a:lnTo>
                    <a:pt x="143" y="16"/>
                  </a:lnTo>
                  <a:lnTo>
                    <a:pt x="135" y="16"/>
                  </a:lnTo>
                  <a:lnTo>
                    <a:pt x="119" y="24"/>
                  </a:lnTo>
                  <a:lnTo>
                    <a:pt x="111" y="24"/>
                  </a:lnTo>
                  <a:lnTo>
                    <a:pt x="95" y="24"/>
                  </a:lnTo>
                  <a:lnTo>
                    <a:pt x="63" y="32"/>
                  </a:lnTo>
                  <a:lnTo>
                    <a:pt x="39" y="32"/>
                  </a:lnTo>
                  <a:lnTo>
                    <a:pt x="31" y="32"/>
                  </a:lnTo>
                  <a:lnTo>
                    <a:pt x="23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5" y="24"/>
                  </a:lnTo>
                  <a:lnTo>
                    <a:pt x="23" y="16"/>
                  </a:lnTo>
                  <a:lnTo>
                    <a:pt x="39" y="16"/>
                  </a:lnTo>
                  <a:lnTo>
                    <a:pt x="71" y="16"/>
                  </a:lnTo>
                  <a:lnTo>
                    <a:pt x="87" y="8"/>
                  </a:lnTo>
                  <a:lnTo>
                    <a:pt x="95" y="8"/>
                  </a:lnTo>
                  <a:lnTo>
                    <a:pt x="119" y="0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8"/>
                  </a:lnTo>
                  <a:lnTo>
                    <a:pt x="158" y="8"/>
                  </a:lnTo>
                  <a:lnTo>
                    <a:pt x="158" y="16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2" name="Freeform 48"/>
            <p:cNvSpPr/>
            <p:nvPr/>
          </p:nvSpPr>
          <p:spPr>
            <a:xfrm>
              <a:off x="6000750" y="1597025"/>
              <a:ext cx="50800" cy="288925"/>
            </a:xfrm>
            <a:custGeom>
              <a:avLst/>
              <a:gdLst>
                <a:gd name="txL" fmla="*/ 0 w 32"/>
                <a:gd name="txT" fmla="*/ 0 h 182"/>
                <a:gd name="txR" fmla="*/ 32 w 32"/>
                <a:gd name="txB" fmla="*/ 182 h 182"/>
              </a:gdLst>
              <a:ahLst/>
              <a:cxnLst>
                <a:cxn ang="0">
                  <a:pos x="60483746" y="259575312"/>
                </a:cxn>
                <a:cxn ang="0">
                  <a:pos x="60483746" y="340221873"/>
                </a:cxn>
                <a:cxn ang="0">
                  <a:pos x="60483746" y="400705602"/>
                </a:cxn>
                <a:cxn ang="0">
                  <a:pos x="60483746" y="420866945"/>
                </a:cxn>
                <a:cxn ang="0">
                  <a:pos x="60483746" y="420866945"/>
                </a:cxn>
                <a:cxn ang="0">
                  <a:pos x="60483746" y="441028188"/>
                </a:cxn>
                <a:cxn ang="0">
                  <a:pos x="60483746" y="441028188"/>
                </a:cxn>
                <a:cxn ang="0">
                  <a:pos x="40322493" y="458668482"/>
                </a:cxn>
                <a:cxn ang="0">
                  <a:pos x="40322493" y="458668482"/>
                </a:cxn>
                <a:cxn ang="0">
                  <a:pos x="20161247" y="458668482"/>
                </a:cxn>
                <a:cxn ang="0">
                  <a:pos x="20161247" y="441028188"/>
                </a:cxn>
                <a:cxn ang="0">
                  <a:pos x="20161247" y="441028188"/>
                </a:cxn>
                <a:cxn ang="0">
                  <a:pos x="0" y="400705602"/>
                </a:cxn>
                <a:cxn ang="0">
                  <a:pos x="0" y="400705602"/>
                </a:cxn>
                <a:cxn ang="0">
                  <a:pos x="0" y="380544359"/>
                </a:cxn>
                <a:cxn ang="0">
                  <a:pos x="0" y="380544359"/>
                </a:cxn>
                <a:cxn ang="0">
                  <a:pos x="20161247" y="360383116"/>
                </a:cxn>
                <a:cxn ang="0">
                  <a:pos x="20161247" y="340221873"/>
                </a:cxn>
                <a:cxn ang="0">
                  <a:pos x="20161247" y="299897799"/>
                </a:cxn>
                <a:cxn ang="0">
                  <a:pos x="20161247" y="259575312"/>
                </a:cxn>
                <a:cxn ang="0">
                  <a:pos x="20161247" y="219254413"/>
                </a:cxn>
                <a:cxn ang="0">
                  <a:pos x="20161247" y="158769046"/>
                </a:cxn>
                <a:cxn ang="0">
                  <a:pos x="20161247" y="98286879"/>
                </a:cxn>
                <a:cxn ang="0">
                  <a:pos x="20161247" y="60483755"/>
                </a:cxn>
                <a:cxn ang="0">
                  <a:pos x="20161247" y="40322499"/>
                </a:cxn>
                <a:cxn ang="0">
                  <a:pos x="0" y="20161249"/>
                </a:cxn>
                <a:cxn ang="0">
                  <a:pos x="0" y="20161249"/>
                </a:cxn>
                <a:cxn ang="0">
                  <a:pos x="0" y="0"/>
                </a:cxn>
                <a:cxn ang="0">
                  <a:pos x="20161247" y="0"/>
                </a:cxn>
                <a:cxn ang="0">
                  <a:pos x="40322493" y="0"/>
                </a:cxn>
                <a:cxn ang="0">
                  <a:pos x="60483746" y="20161249"/>
                </a:cxn>
                <a:cxn ang="0">
                  <a:pos x="60483746" y="20161249"/>
                </a:cxn>
                <a:cxn ang="0">
                  <a:pos x="80644986" y="20161249"/>
                </a:cxn>
                <a:cxn ang="0">
                  <a:pos x="80644986" y="40322499"/>
                </a:cxn>
                <a:cxn ang="0">
                  <a:pos x="60483746" y="60483755"/>
                </a:cxn>
                <a:cxn ang="0">
                  <a:pos x="60483746" y="80644998"/>
                </a:cxn>
                <a:cxn ang="0">
                  <a:pos x="60483746" y="118446560"/>
                </a:cxn>
                <a:cxn ang="0">
                  <a:pos x="60483746" y="178931877"/>
                </a:cxn>
                <a:cxn ang="0">
                  <a:pos x="60483746" y="259575312"/>
                </a:cxn>
                <a:cxn ang="0">
                  <a:pos x="60483746" y="259575312"/>
                </a:cxn>
              </a:cxnLst>
              <a:rect l="txL" t="txT" r="txR" b="txB"/>
              <a:pathLst>
                <a:path w="32" h="182">
                  <a:moveTo>
                    <a:pt x="24" y="103"/>
                  </a:moveTo>
                  <a:lnTo>
                    <a:pt x="24" y="135"/>
                  </a:lnTo>
                  <a:lnTo>
                    <a:pt x="24" y="159"/>
                  </a:lnTo>
                  <a:lnTo>
                    <a:pt x="24" y="167"/>
                  </a:lnTo>
                  <a:lnTo>
                    <a:pt x="24" y="175"/>
                  </a:lnTo>
                  <a:lnTo>
                    <a:pt x="16" y="182"/>
                  </a:lnTo>
                  <a:lnTo>
                    <a:pt x="8" y="182"/>
                  </a:lnTo>
                  <a:lnTo>
                    <a:pt x="8" y="175"/>
                  </a:lnTo>
                  <a:lnTo>
                    <a:pt x="0" y="159"/>
                  </a:lnTo>
                  <a:lnTo>
                    <a:pt x="0" y="151"/>
                  </a:lnTo>
                  <a:lnTo>
                    <a:pt x="8" y="143"/>
                  </a:lnTo>
                  <a:lnTo>
                    <a:pt x="8" y="135"/>
                  </a:lnTo>
                  <a:lnTo>
                    <a:pt x="8" y="119"/>
                  </a:lnTo>
                  <a:lnTo>
                    <a:pt x="8" y="103"/>
                  </a:lnTo>
                  <a:lnTo>
                    <a:pt x="8" y="87"/>
                  </a:lnTo>
                  <a:lnTo>
                    <a:pt x="8" y="63"/>
                  </a:lnTo>
                  <a:lnTo>
                    <a:pt x="8" y="39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24" y="24"/>
                  </a:lnTo>
                  <a:lnTo>
                    <a:pt x="24" y="32"/>
                  </a:lnTo>
                  <a:lnTo>
                    <a:pt x="24" y="47"/>
                  </a:lnTo>
                  <a:lnTo>
                    <a:pt x="24" y="71"/>
                  </a:lnTo>
                  <a:lnTo>
                    <a:pt x="24" y="103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3" name="Freeform 49"/>
            <p:cNvSpPr/>
            <p:nvPr/>
          </p:nvSpPr>
          <p:spPr>
            <a:xfrm>
              <a:off x="5875337" y="1697038"/>
              <a:ext cx="150813" cy="152400"/>
            </a:xfrm>
            <a:custGeom>
              <a:avLst/>
              <a:gdLst>
                <a:gd name="txL" fmla="*/ 0 w 95"/>
                <a:gd name="txT" fmla="*/ 0 h 96"/>
                <a:gd name="txR" fmla="*/ 95 w 95"/>
                <a:gd name="txB" fmla="*/ 96 h 96"/>
              </a:gdLst>
              <a:ahLst/>
              <a:cxnLst>
                <a:cxn ang="0">
                  <a:pos x="239416454" y="40322500"/>
                </a:cxn>
                <a:cxn ang="0">
                  <a:pos x="199093783" y="80644999"/>
                </a:cxn>
                <a:cxn ang="0">
                  <a:pos x="178932473" y="120967511"/>
                </a:cxn>
                <a:cxn ang="0">
                  <a:pos x="118448542" y="161289998"/>
                </a:cxn>
                <a:cxn ang="0">
                  <a:pos x="78125896" y="201612486"/>
                </a:cxn>
                <a:cxn ang="0">
                  <a:pos x="40322633" y="221773779"/>
                </a:cxn>
                <a:cxn ang="0">
                  <a:pos x="20161317" y="241935022"/>
                </a:cxn>
                <a:cxn ang="0">
                  <a:pos x="0" y="241935022"/>
                </a:cxn>
                <a:cxn ang="0">
                  <a:pos x="0" y="241935022"/>
                </a:cxn>
                <a:cxn ang="0">
                  <a:pos x="0" y="241935022"/>
                </a:cxn>
                <a:cxn ang="0">
                  <a:pos x="0" y="221773779"/>
                </a:cxn>
                <a:cxn ang="0">
                  <a:pos x="20161317" y="221773779"/>
                </a:cxn>
                <a:cxn ang="0">
                  <a:pos x="60483956" y="181451242"/>
                </a:cxn>
                <a:cxn ang="0">
                  <a:pos x="98287207" y="141128755"/>
                </a:cxn>
                <a:cxn ang="0">
                  <a:pos x="118448542" y="120967511"/>
                </a:cxn>
                <a:cxn ang="0">
                  <a:pos x="158771162" y="80644999"/>
                </a:cxn>
                <a:cxn ang="0">
                  <a:pos x="178932473" y="40322500"/>
                </a:cxn>
                <a:cxn ang="0">
                  <a:pos x="219255143" y="0"/>
                </a:cxn>
                <a:cxn ang="0">
                  <a:pos x="239416454" y="40322500"/>
                </a:cxn>
                <a:cxn ang="0">
                  <a:pos x="239416454" y="40322500"/>
                </a:cxn>
              </a:cxnLst>
              <a:rect l="txL" t="txT" r="txR" b="txB"/>
              <a:pathLst>
                <a:path w="95" h="96">
                  <a:moveTo>
                    <a:pt x="95" y="16"/>
                  </a:moveTo>
                  <a:lnTo>
                    <a:pt x="79" y="32"/>
                  </a:lnTo>
                  <a:lnTo>
                    <a:pt x="71" y="48"/>
                  </a:lnTo>
                  <a:lnTo>
                    <a:pt x="47" y="64"/>
                  </a:lnTo>
                  <a:lnTo>
                    <a:pt x="31" y="80"/>
                  </a:lnTo>
                  <a:lnTo>
                    <a:pt x="16" y="88"/>
                  </a:lnTo>
                  <a:lnTo>
                    <a:pt x="8" y="96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8" y="88"/>
                  </a:lnTo>
                  <a:lnTo>
                    <a:pt x="24" y="72"/>
                  </a:lnTo>
                  <a:lnTo>
                    <a:pt x="39" y="56"/>
                  </a:lnTo>
                  <a:lnTo>
                    <a:pt x="47" y="48"/>
                  </a:lnTo>
                  <a:lnTo>
                    <a:pt x="63" y="32"/>
                  </a:lnTo>
                  <a:lnTo>
                    <a:pt x="71" y="16"/>
                  </a:lnTo>
                  <a:lnTo>
                    <a:pt x="87" y="0"/>
                  </a:lnTo>
                  <a:lnTo>
                    <a:pt x="95" y="16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4" name="Freeform 50"/>
            <p:cNvSpPr/>
            <p:nvPr/>
          </p:nvSpPr>
          <p:spPr>
            <a:xfrm>
              <a:off x="6038850" y="1747838"/>
              <a:ext cx="125413" cy="63500"/>
            </a:xfrm>
            <a:custGeom>
              <a:avLst/>
              <a:gdLst>
                <a:gd name="txL" fmla="*/ 0 w 79"/>
                <a:gd name="txT" fmla="*/ 0 h 40"/>
                <a:gd name="txR" fmla="*/ 79 w 79"/>
                <a:gd name="txB" fmla="*/ 40 h 40"/>
              </a:gdLst>
              <a:ahLst/>
              <a:cxnLst>
                <a:cxn ang="0">
                  <a:pos x="141129308" y="20161249"/>
                </a:cxn>
                <a:cxn ang="0">
                  <a:pos x="178932581" y="40322497"/>
                </a:cxn>
                <a:cxn ang="0">
                  <a:pos x="178932581" y="40322497"/>
                </a:cxn>
                <a:cxn ang="0">
                  <a:pos x="178932581" y="60483752"/>
                </a:cxn>
                <a:cxn ang="0">
                  <a:pos x="199093904" y="60483752"/>
                </a:cxn>
                <a:cxn ang="0">
                  <a:pos x="199093904" y="80644994"/>
                </a:cxn>
                <a:cxn ang="0">
                  <a:pos x="178932581" y="100806236"/>
                </a:cxn>
                <a:cxn ang="0">
                  <a:pos x="178932581" y="100806236"/>
                </a:cxn>
                <a:cxn ang="0">
                  <a:pos x="161290630" y="100806236"/>
                </a:cxn>
                <a:cxn ang="0">
                  <a:pos x="161290630" y="100806236"/>
                </a:cxn>
                <a:cxn ang="0">
                  <a:pos x="141129308" y="100806236"/>
                </a:cxn>
                <a:cxn ang="0">
                  <a:pos x="120967985" y="80644994"/>
                </a:cxn>
                <a:cxn ang="0">
                  <a:pos x="60483993" y="40322497"/>
                </a:cxn>
                <a:cxn ang="0">
                  <a:pos x="0" y="0"/>
                </a:cxn>
                <a:cxn ang="0">
                  <a:pos x="60483993" y="0"/>
                </a:cxn>
                <a:cxn ang="0">
                  <a:pos x="80645315" y="0"/>
                </a:cxn>
                <a:cxn ang="0">
                  <a:pos x="120967985" y="20161249"/>
                </a:cxn>
                <a:cxn ang="0">
                  <a:pos x="141129308" y="20161249"/>
                </a:cxn>
                <a:cxn ang="0">
                  <a:pos x="141129308" y="20161249"/>
                </a:cxn>
              </a:cxnLst>
              <a:rect l="txL" t="txT" r="txR" b="txB"/>
              <a:pathLst>
                <a:path w="79" h="40">
                  <a:moveTo>
                    <a:pt x="56" y="8"/>
                  </a:moveTo>
                  <a:lnTo>
                    <a:pt x="71" y="16"/>
                  </a:lnTo>
                  <a:lnTo>
                    <a:pt x="71" y="24"/>
                  </a:lnTo>
                  <a:lnTo>
                    <a:pt x="79" y="24"/>
                  </a:lnTo>
                  <a:lnTo>
                    <a:pt x="79" y="32"/>
                  </a:lnTo>
                  <a:lnTo>
                    <a:pt x="71" y="40"/>
                  </a:lnTo>
                  <a:lnTo>
                    <a:pt x="64" y="40"/>
                  </a:lnTo>
                  <a:lnTo>
                    <a:pt x="56" y="40"/>
                  </a:lnTo>
                  <a:lnTo>
                    <a:pt x="48" y="32"/>
                  </a:lnTo>
                  <a:lnTo>
                    <a:pt x="24" y="1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8" y="8"/>
                  </a:lnTo>
                  <a:lnTo>
                    <a:pt x="56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5" name="Freeform 51"/>
            <p:cNvSpPr/>
            <p:nvPr/>
          </p:nvSpPr>
          <p:spPr>
            <a:xfrm>
              <a:off x="5824537" y="1898650"/>
              <a:ext cx="352425" cy="38100"/>
            </a:xfrm>
            <a:custGeom>
              <a:avLst/>
              <a:gdLst>
                <a:gd name="txL" fmla="*/ 0 w 222"/>
                <a:gd name="txT" fmla="*/ 0 h 24"/>
                <a:gd name="txR" fmla="*/ 222 w 222"/>
                <a:gd name="txB" fmla="*/ 24 h 24"/>
              </a:gdLst>
              <a:ahLst/>
              <a:cxnLst>
                <a:cxn ang="0">
                  <a:pos x="219254426" y="20161250"/>
                </a:cxn>
                <a:cxn ang="0">
                  <a:pos x="299897817" y="0"/>
                </a:cxn>
                <a:cxn ang="0">
                  <a:pos x="380544382" y="0"/>
                </a:cxn>
                <a:cxn ang="0">
                  <a:pos x="441028215" y="0"/>
                </a:cxn>
                <a:cxn ang="0">
                  <a:pos x="461189459" y="0"/>
                </a:cxn>
                <a:cxn ang="0">
                  <a:pos x="501511948" y="0"/>
                </a:cxn>
                <a:cxn ang="0">
                  <a:pos x="519152243" y="0"/>
                </a:cxn>
                <a:cxn ang="0">
                  <a:pos x="559474732" y="40322500"/>
                </a:cxn>
                <a:cxn ang="0">
                  <a:pos x="559474732" y="40322500"/>
                </a:cxn>
                <a:cxn ang="0">
                  <a:pos x="539313488" y="40322500"/>
                </a:cxn>
                <a:cxn ang="0">
                  <a:pos x="519152243" y="40322500"/>
                </a:cxn>
                <a:cxn ang="0">
                  <a:pos x="481350704" y="40322500"/>
                </a:cxn>
                <a:cxn ang="0">
                  <a:pos x="461189459" y="40322500"/>
                </a:cxn>
                <a:cxn ang="0">
                  <a:pos x="400705627" y="40322500"/>
                </a:cxn>
                <a:cxn ang="0">
                  <a:pos x="360383138" y="40322500"/>
                </a:cxn>
                <a:cxn ang="0">
                  <a:pos x="299897817" y="40322500"/>
                </a:cxn>
                <a:cxn ang="0">
                  <a:pos x="239415671" y="40322500"/>
                </a:cxn>
                <a:cxn ang="0">
                  <a:pos x="178931888" y="60483756"/>
                </a:cxn>
                <a:cxn ang="0">
                  <a:pos x="141128761" y="60483756"/>
                </a:cxn>
                <a:cxn ang="0">
                  <a:pos x="100806247" y="60483756"/>
                </a:cxn>
                <a:cxn ang="0">
                  <a:pos x="60483758" y="60483756"/>
                </a:cxn>
                <a:cxn ang="0">
                  <a:pos x="40322501" y="60483756"/>
                </a:cxn>
                <a:cxn ang="0">
                  <a:pos x="20161251" y="60483756"/>
                </a:cxn>
                <a:cxn ang="0">
                  <a:pos x="0" y="60483756"/>
                </a:cxn>
                <a:cxn ang="0">
                  <a:pos x="0" y="40322500"/>
                </a:cxn>
                <a:cxn ang="0">
                  <a:pos x="20161251" y="40322500"/>
                </a:cxn>
                <a:cxn ang="0">
                  <a:pos x="20161251" y="20161250"/>
                </a:cxn>
                <a:cxn ang="0">
                  <a:pos x="40322501" y="20161250"/>
                </a:cxn>
                <a:cxn ang="0">
                  <a:pos x="60483758" y="20161250"/>
                </a:cxn>
                <a:cxn ang="0">
                  <a:pos x="100806247" y="20161250"/>
                </a:cxn>
                <a:cxn ang="0">
                  <a:pos x="141128761" y="20161250"/>
                </a:cxn>
                <a:cxn ang="0">
                  <a:pos x="178931888" y="20161250"/>
                </a:cxn>
                <a:cxn ang="0">
                  <a:pos x="219254426" y="20161250"/>
                </a:cxn>
                <a:cxn ang="0">
                  <a:pos x="219254426" y="20161250"/>
                </a:cxn>
              </a:cxnLst>
              <a:rect l="txL" t="txT" r="txR" b="txB"/>
              <a:pathLst>
                <a:path w="222" h="24">
                  <a:moveTo>
                    <a:pt x="87" y="8"/>
                  </a:moveTo>
                  <a:lnTo>
                    <a:pt x="119" y="0"/>
                  </a:lnTo>
                  <a:lnTo>
                    <a:pt x="151" y="0"/>
                  </a:lnTo>
                  <a:lnTo>
                    <a:pt x="175" y="0"/>
                  </a:lnTo>
                  <a:lnTo>
                    <a:pt x="183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22" y="16"/>
                  </a:lnTo>
                  <a:lnTo>
                    <a:pt x="214" y="16"/>
                  </a:lnTo>
                  <a:lnTo>
                    <a:pt x="206" y="16"/>
                  </a:lnTo>
                  <a:lnTo>
                    <a:pt x="191" y="16"/>
                  </a:lnTo>
                  <a:lnTo>
                    <a:pt x="183" y="16"/>
                  </a:lnTo>
                  <a:lnTo>
                    <a:pt x="159" y="16"/>
                  </a:lnTo>
                  <a:lnTo>
                    <a:pt x="143" y="16"/>
                  </a:lnTo>
                  <a:lnTo>
                    <a:pt x="119" y="16"/>
                  </a:lnTo>
                  <a:lnTo>
                    <a:pt x="95" y="16"/>
                  </a:lnTo>
                  <a:lnTo>
                    <a:pt x="71" y="24"/>
                  </a:lnTo>
                  <a:lnTo>
                    <a:pt x="56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56" y="8"/>
                  </a:lnTo>
                  <a:lnTo>
                    <a:pt x="71" y="8"/>
                  </a:lnTo>
                  <a:lnTo>
                    <a:pt x="87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0681" name="组合 51"/>
          <p:cNvGrpSpPr>
            <a:grpSpLocks noChangeAspect="1"/>
          </p:cNvGrpSpPr>
          <p:nvPr/>
        </p:nvGrpSpPr>
        <p:grpSpPr>
          <a:xfrm>
            <a:off x="7674610" y="4868545"/>
            <a:ext cx="365125" cy="358775"/>
            <a:chOff x="4476750" y="1709738"/>
            <a:chExt cx="457200" cy="450850"/>
          </a:xfrm>
        </p:grpSpPr>
        <p:sp>
          <p:nvSpPr>
            <p:cNvPr id="70701" name="Freeform 58"/>
            <p:cNvSpPr/>
            <p:nvPr/>
          </p:nvSpPr>
          <p:spPr>
            <a:xfrm>
              <a:off x="4476750" y="1822451"/>
              <a:ext cx="177800" cy="225425"/>
            </a:xfrm>
            <a:custGeom>
              <a:avLst/>
              <a:gdLst>
                <a:gd name="txL" fmla="*/ 0 w 112"/>
                <a:gd name="txT" fmla="*/ 0 h 142"/>
                <a:gd name="txR" fmla="*/ 112 w 112"/>
                <a:gd name="txB" fmla="*/ 142 h 142"/>
              </a:gdLst>
              <a:ahLst/>
              <a:cxnLst>
                <a:cxn ang="0">
                  <a:pos x="221773789" y="138607790"/>
                </a:cxn>
                <a:cxn ang="0">
                  <a:pos x="181451250" y="199091514"/>
                </a:cxn>
                <a:cxn ang="0">
                  <a:pos x="141128761" y="259575288"/>
                </a:cxn>
                <a:cxn ang="0">
                  <a:pos x="100806247" y="297378409"/>
                </a:cxn>
                <a:cxn ang="0">
                  <a:pos x="60483758" y="337700892"/>
                </a:cxn>
                <a:cxn ang="0">
                  <a:pos x="40322501" y="357862133"/>
                </a:cxn>
                <a:cxn ang="0">
                  <a:pos x="20161251" y="357862133"/>
                </a:cxn>
                <a:cxn ang="0">
                  <a:pos x="20161251" y="357862133"/>
                </a:cxn>
                <a:cxn ang="0">
                  <a:pos x="0" y="357862133"/>
                </a:cxn>
                <a:cxn ang="0">
                  <a:pos x="0" y="357862133"/>
                </a:cxn>
                <a:cxn ang="0">
                  <a:pos x="20161251" y="357862133"/>
                </a:cxn>
                <a:cxn ang="0">
                  <a:pos x="40322501" y="317539650"/>
                </a:cxn>
                <a:cxn ang="0">
                  <a:pos x="80645003" y="277217168"/>
                </a:cxn>
                <a:cxn ang="0">
                  <a:pos x="120967517" y="219252805"/>
                </a:cxn>
                <a:cxn ang="0">
                  <a:pos x="141128761" y="178931860"/>
                </a:cxn>
                <a:cxn ang="0">
                  <a:pos x="181451250" y="138607790"/>
                </a:cxn>
                <a:cxn ang="0">
                  <a:pos x="181451250" y="98285283"/>
                </a:cxn>
                <a:cxn ang="0">
                  <a:pos x="201612495" y="80644990"/>
                </a:cxn>
                <a:cxn ang="0">
                  <a:pos x="181451250" y="80644990"/>
                </a:cxn>
                <a:cxn ang="0">
                  <a:pos x="181451250" y="80644990"/>
                </a:cxn>
                <a:cxn ang="0">
                  <a:pos x="181451250" y="80644990"/>
                </a:cxn>
                <a:cxn ang="0">
                  <a:pos x="161290006" y="80644990"/>
                </a:cxn>
                <a:cxn ang="0">
                  <a:pos x="141128761" y="80644990"/>
                </a:cxn>
                <a:cxn ang="0">
                  <a:pos x="120967517" y="98285283"/>
                </a:cxn>
                <a:cxn ang="0">
                  <a:pos x="80645003" y="98285283"/>
                </a:cxn>
                <a:cxn ang="0">
                  <a:pos x="60483758" y="118446549"/>
                </a:cxn>
                <a:cxn ang="0">
                  <a:pos x="40322501" y="98285283"/>
                </a:cxn>
                <a:cxn ang="0">
                  <a:pos x="40322501" y="98285283"/>
                </a:cxn>
                <a:cxn ang="0">
                  <a:pos x="20161251" y="80644990"/>
                </a:cxn>
                <a:cxn ang="0">
                  <a:pos x="20161251" y="80644990"/>
                </a:cxn>
                <a:cxn ang="0">
                  <a:pos x="60483758" y="80644990"/>
                </a:cxn>
                <a:cxn ang="0">
                  <a:pos x="100806247" y="60483749"/>
                </a:cxn>
                <a:cxn ang="0">
                  <a:pos x="141128761" y="40322495"/>
                </a:cxn>
                <a:cxn ang="0">
                  <a:pos x="181451250" y="40322495"/>
                </a:cxn>
                <a:cxn ang="0">
                  <a:pos x="201612495" y="20161248"/>
                </a:cxn>
                <a:cxn ang="0">
                  <a:pos x="201612495" y="20161248"/>
                </a:cxn>
                <a:cxn ang="0">
                  <a:pos x="221773789" y="0"/>
                </a:cxn>
                <a:cxn ang="0">
                  <a:pos x="221773789" y="0"/>
                </a:cxn>
                <a:cxn ang="0">
                  <a:pos x="241935033" y="20161248"/>
                </a:cxn>
                <a:cxn ang="0">
                  <a:pos x="262096278" y="20161248"/>
                </a:cxn>
                <a:cxn ang="0">
                  <a:pos x="262096278" y="40322495"/>
                </a:cxn>
                <a:cxn ang="0">
                  <a:pos x="282257522" y="40322495"/>
                </a:cxn>
                <a:cxn ang="0">
                  <a:pos x="282257522" y="60483749"/>
                </a:cxn>
                <a:cxn ang="0">
                  <a:pos x="262096278" y="60483749"/>
                </a:cxn>
                <a:cxn ang="0">
                  <a:pos x="262096278" y="80644990"/>
                </a:cxn>
                <a:cxn ang="0">
                  <a:pos x="241935033" y="98285283"/>
                </a:cxn>
                <a:cxn ang="0">
                  <a:pos x="221773789" y="118446549"/>
                </a:cxn>
                <a:cxn ang="0">
                  <a:pos x="221773789" y="138607790"/>
                </a:cxn>
                <a:cxn ang="0">
                  <a:pos x="221773789" y="138607790"/>
                </a:cxn>
              </a:cxnLst>
              <a:rect l="txL" t="txT" r="txR" b="txB"/>
              <a:pathLst>
                <a:path w="112" h="142">
                  <a:moveTo>
                    <a:pt x="88" y="55"/>
                  </a:moveTo>
                  <a:lnTo>
                    <a:pt x="72" y="79"/>
                  </a:lnTo>
                  <a:lnTo>
                    <a:pt x="56" y="103"/>
                  </a:lnTo>
                  <a:lnTo>
                    <a:pt x="40" y="118"/>
                  </a:lnTo>
                  <a:lnTo>
                    <a:pt x="24" y="134"/>
                  </a:lnTo>
                  <a:lnTo>
                    <a:pt x="16" y="142"/>
                  </a:lnTo>
                  <a:lnTo>
                    <a:pt x="8" y="142"/>
                  </a:lnTo>
                  <a:lnTo>
                    <a:pt x="0" y="142"/>
                  </a:lnTo>
                  <a:lnTo>
                    <a:pt x="8" y="142"/>
                  </a:lnTo>
                  <a:lnTo>
                    <a:pt x="16" y="126"/>
                  </a:lnTo>
                  <a:lnTo>
                    <a:pt x="32" y="110"/>
                  </a:lnTo>
                  <a:lnTo>
                    <a:pt x="48" y="87"/>
                  </a:lnTo>
                  <a:lnTo>
                    <a:pt x="56" y="71"/>
                  </a:lnTo>
                  <a:lnTo>
                    <a:pt x="72" y="55"/>
                  </a:lnTo>
                  <a:lnTo>
                    <a:pt x="72" y="39"/>
                  </a:lnTo>
                  <a:lnTo>
                    <a:pt x="80" y="32"/>
                  </a:lnTo>
                  <a:lnTo>
                    <a:pt x="72" y="32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9"/>
                  </a:lnTo>
                  <a:lnTo>
                    <a:pt x="32" y="39"/>
                  </a:lnTo>
                  <a:lnTo>
                    <a:pt x="24" y="47"/>
                  </a:lnTo>
                  <a:lnTo>
                    <a:pt x="16" y="39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8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16"/>
                  </a:lnTo>
                  <a:lnTo>
                    <a:pt x="112" y="24"/>
                  </a:lnTo>
                  <a:lnTo>
                    <a:pt x="104" y="24"/>
                  </a:lnTo>
                  <a:lnTo>
                    <a:pt x="104" y="32"/>
                  </a:lnTo>
                  <a:lnTo>
                    <a:pt x="96" y="39"/>
                  </a:lnTo>
                  <a:lnTo>
                    <a:pt x="88" y="47"/>
                  </a:lnTo>
                  <a:lnTo>
                    <a:pt x="88" y="55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2" name="Freeform 59"/>
            <p:cNvSpPr/>
            <p:nvPr/>
          </p:nvSpPr>
          <p:spPr>
            <a:xfrm>
              <a:off x="4578350" y="1922463"/>
              <a:ext cx="25400" cy="238125"/>
            </a:xfrm>
            <a:custGeom>
              <a:avLst/>
              <a:gdLst>
                <a:gd name="txL" fmla="*/ 0 w 16"/>
                <a:gd name="txT" fmla="*/ 0 h 150"/>
                <a:gd name="txR" fmla="*/ 16 w 16"/>
                <a:gd name="txB" fmla="*/ 150 h 150"/>
              </a:gdLst>
              <a:ahLst/>
              <a:cxnLst>
                <a:cxn ang="0">
                  <a:pos x="20161247" y="378023383"/>
                </a:cxn>
                <a:cxn ang="0">
                  <a:pos x="20161247" y="357862141"/>
                </a:cxn>
                <a:cxn ang="0">
                  <a:pos x="20161247" y="337700899"/>
                </a:cxn>
                <a:cxn ang="0">
                  <a:pos x="0" y="317539658"/>
                </a:cxn>
                <a:cxn ang="0">
                  <a:pos x="0" y="299897777"/>
                </a:cxn>
                <a:cxn ang="0">
                  <a:pos x="0" y="299897777"/>
                </a:cxn>
                <a:cxn ang="0">
                  <a:pos x="0" y="279736535"/>
                </a:cxn>
                <a:cxn ang="0">
                  <a:pos x="0" y="259575294"/>
                </a:cxn>
                <a:cxn ang="0">
                  <a:pos x="20161247" y="239414052"/>
                </a:cxn>
                <a:cxn ang="0">
                  <a:pos x="20161247" y="178931864"/>
                </a:cxn>
                <a:cxn ang="0">
                  <a:pos x="20161247" y="138607793"/>
                </a:cxn>
                <a:cxn ang="0">
                  <a:pos x="20161247" y="118446551"/>
                </a:cxn>
                <a:cxn ang="0">
                  <a:pos x="20161247" y="80644992"/>
                </a:cxn>
                <a:cxn ang="0">
                  <a:pos x="20161247" y="40322496"/>
                </a:cxn>
                <a:cxn ang="0">
                  <a:pos x="20161247" y="0"/>
                </a:cxn>
                <a:cxn ang="0">
                  <a:pos x="40322493" y="0"/>
                </a:cxn>
                <a:cxn ang="0">
                  <a:pos x="40322493" y="80644992"/>
                </a:cxn>
                <a:cxn ang="0">
                  <a:pos x="40322493" y="138607793"/>
                </a:cxn>
                <a:cxn ang="0">
                  <a:pos x="40322493" y="178931864"/>
                </a:cxn>
                <a:cxn ang="0">
                  <a:pos x="40322493" y="239414052"/>
                </a:cxn>
                <a:cxn ang="0">
                  <a:pos x="40322493" y="279736535"/>
                </a:cxn>
                <a:cxn ang="0">
                  <a:pos x="40322493" y="299897777"/>
                </a:cxn>
                <a:cxn ang="0">
                  <a:pos x="40322493" y="317539658"/>
                </a:cxn>
                <a:cxn ang="0">
                  <a:pos x="40322493" y="337700899"/>
                </a:cxn>
                <a:cxn ang="0">
                  <a:pos x="40322493" y="357862141"/>
                </a:cxn>
                <a:cxn ang="0">
                  <a:pos x="20161247" y="378023383"/>
                </a:cxn>
                <a:cxn ang="0">
                  <a:pos x="20161247" y="378023383"/>
                </a:cxn>
              </a:cxnLst>
              <a:rect l="txL" t="txT" r="txR" b="txB"/>
              <a:pathLst>
                <a:path w="16" h="150">
                  <a:moveTo>
                    <a:pt x="8" y="150"/>
                  </a:moveTo>
                  <a:lnTo>
                    <a:pt x="8" y="142"/>
                  </a:lnTo>
                  <a:lnTo>
                    <a:pt x="8" y="134"/>
                  </a:lnTo>
                  <a:lnTo>
                    <a:pt x="0" y="126"/>
                  </a:lnTo>
                  <a:lnTo>
                    <a:pt x="0" y="119"/>
                  </a:lnTo>
                  <a:lnTo>
                    <a:pt x="0" y="111"/>
                  </a:lnTo>
                  <a:lnTo>
                    <a:pt x="0" y="103"/>
                  </a:lnTo>
                  <a:lnTo>
                    <a:pt x="8" y="95"/>
                  </a:lnTo>
                  <a:lnTo>
                    <a:pt x="8" y="71"/>
                  </a:lnTo>
                  <a:lnTo>
                    <a:pt x="8" y="55"/>
                  </a:lnTo>
                  <a:lnTo>
                    <a:pt x="8" y="47"/>
                  </a:lnTo>
                  <a:lnTo>
                    <a:pt x="8" y="32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32"/>
                  </a:lnTo>
                  <a:lnTo>
                    <a:pt x="16" y="55"/>
                  </a:lnTo>
                  <a:lnTo>
                    <a:pt x="16" y="71"/>
                  </a:lnTo>
                  <a:lnTo>
                    <a:pt x="16" y="95"/>
                  </a:lnTo>
                  <a:lnTo>
                    <a:pt x="16" y="111"/>
                  </a:lnTo>
                  <a:lnTo>
                    <a:pt x="16" y="119"/>
                  </a:lnTo>
                  <a:lnTo>
                    <a:pt x="16" y="126"/>
                  </a:lnTo>
                  <a:lnTo>
                    <a:pt x="16" y="134"/>
                  </a:lnTo>
                  <a:lnTo>
                    <a:pt x="16" y="142"/>
                  </a:lnTo>
                  <a:lnTo>
                    <a:pt x="8" y="15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3" name="Freeform 60"/>
            <p:cNvSpPr/>
            <p:nvPr/>
          </p:nvSpPr>
          <p:spPr>
            <a:xfrm>
              <a:off x="4603750" y="1922463"/>
              <a:ext cx="63500" cy="50800"/>
            </a:xfrm>
            <a:custGeom>
              <a:avLst/>
              <a:gdLst>
                <a:gd name="txL" fmla="*/ 0 w 40"/>
                <a:gd name="txT" fmla="*/ 0 h 32"/>
                <a:gd name="txR" fmla="*/ 40 w 40"/>
                <a:gd name="txB" fmla="*/ 32 h 32"/>
              </a:gdLst>
              <a:ahLst/>
              <a:cxnLst>
                <a:cxn ang="0">
                  <a:pos x="80644994" y="40322493"/>
                </a:cxn>
                <a:cxn ang="0">
                  <a:pos x="100806236" y="60483746"/>
                </a:cxn>
                <a:cxn ang="0">
                  <a:pos x="100806236" y="80644986"/>
                </a:cxn>
                <a:cxn ang="0">
                  <a:pos x="80644994" y="80644986"/>
                </a:cxn>
                <a:cxn ang="0">
                  <a:pos x="60483752" y="80644986"/>
                </a:cxn>
                <a:cxn ang="0">
                  <a:pos x="40322497" y="40322493"/>
                </a:cxn>
                <a:cxn ang="0">
                  <a:pos x="0" y="0"/>
                </a:cxn>
                <a:cxn ang="0">
                  <a:pos x="20161249" y="0"/>
                </a:cxn>
                <a:cxn ang="0">
                  <a:pos x="40322497" y="0"/>
                </a:cxn>
                <a:cxn ang="0">
                  <a:pos x="60483752" y="20161247"/>
                </a:cxn>
                <a:cxn ang="0">
                  <a:pos x="80644994" y="40322493"/>
                </a:cxn>
                <a:cxn ang="0">
                  <a:pos x="80644994" y="40322493"/>
                </a:cxn>
              </a:cxnLst>
              <a:rect l="txL" t="txT" r="txR" b="txB"/>
              <a:pathLst>
                <a:path w="40" h="32">
                  <a:moveTo>
                    <a:pt x="32" y="16"/>
                  </a:moveTo>
                  <a:lnTo>
                    <a:pt x="40" y="24"/>
                  </a:lnTo>
                  <a:lnTo>
                    <a:pt x="40" y="32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16" y="1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32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4" name="Freeform 61"/>
            <p:cNvSpPr/>
            <p:nvPr/>
          </p:nvSpPr>
          <p:spPr>
            <a:xfrm>
              <a:off x="4692650" y="1758951"/>
              <a:ext cx="25400" cy="227013"/>
            </a:xfrm>
            <a:custGeom>
              <a:avLst/>
              <a:gdLst>
                <a:gd name="txL" fmla="*/ 0 w 16"/>
                <a:gd name="txT" fmla="*/ 0 h 143"/>
                <a:gd name="txR" fmla="*/ 16 w 16"/>
                <a:gd name="txB" fmla="*/ 143 h 143"/>
              </a:gdLst>
              <a:ahLst/>
              <a:cxnLst>
                <a:cxn ang="0">
                  <a:pos x="40322493" y="20161292"/>
                </a:cxn>
                <a:cxn ang="0">
                  <a:pos x="40322493" y="80645168"/>
                </a:cxn>
                <a:cxn ang="0">
                  <a:pos x="40322493" y="141129050"/>
                </a:cxn>
                <a:cxn ang="0">
                  <a:pos x="40322493" y="181451622"/>
                </a:cxn>
                <a:cxn ang="0">
                  <a:pos x="40322493" y="239416162"/>
                </a:cxn>
                <a:cxn ang="0">
                  <a:pos x="40322493" y="259577448"/>
                </a:cxn>
                <a:cxn ang="0">
                  <a:pos x="40322493" y="299900019"/>
                </a:cxn>
                <a:cxn ang="0">
                  <a:pos x="40322493" y="320061305"/>
                </a:cxn>
                <a:cxn ang="0">
                  <a:pos x="40322493" y="320061305"/>
                </a:cxn>
                <a:cxn ang="0">
                  <a:pos x="20161247" y="360383877"/>
                </a:cxn>
                <a:cxn ang="0">
                  <a:pos x="20161247" y="360383877"/>
                </a:cxn>
                <a:cxn ang="0">
                  <a:pos x="20161247" y="360383877"/>
                </a:cxn>
                <a:cxn ang="0">
                  <a:pos x="20161247" y="360383877"/>
                </a:cxn>
                <a:cxn ang="0">
                  <a:pos x="0" y="340222591"/>
                </a:cxn>
                <a:cxn ang="0">
                  <a:pos x="0" y="320061305"/>
                </a:cxn>
                <a:cxn ang="0">
                  <a:pos x="0" y="299900019"/>
                </a:cxn>
                <a:cxn ang="0">
                  <a:pos x="0" y="299900019"/>
                </a:cxn>
                <a:cxn ang="0">
                  <a:pos x="0" y="279738733"/>
                </a:cxn>
                <a:cxn ang="0">
                  <a:pos x="0" y="259577448"/>
                </a:cxn>
                <a:cxn ang="0">
                  <a:pos x="0" y="239416162"/>
                </a:cxn>
                <a:cxn ang="0">
                  <a:pos x="0" y="199093541"/>
                </a:cxn>
                <a:cxn ang="0">
                  <a:pos x="0" y="120967764"/>
                </a:cxn>
                <a:cxn ang="0">
                  <a:pos x="0" y="60483882"/>
                </a:cxn>
                <a:cxn ang="0">
                  <a:pos x="0" y="2016129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0161247" y="0"/>
                </a:cxn>
                <a:cxn ang="0">
                  <a:pos x="40322493" y="20161292"/>
                </a:cxn>
                <a:cxn ang="0">
                  <a:pos x="40322493" y="20161292"/>
                </a:cxn>
              </a:cxnLst>
              <a:rect l="txL" t="txT" r="txR" b="txB"/>
              <a:pathLst>
                <a:path w="16" h="143">
                  <a:moveTo>
                    <a:pt x="16" y="8"/>
                  </a:moveTo>
                  <a:lnTo>
                    <a:pt x="16" y="32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16" y="95"/>
                  </a:lnTo>
                  <a:lnTo>
                    <a:pt x="16" y="103"/>
                  </a:lnTo>
                  <a:lnTo>
                    <a:pt x="16" y="119"/>
                  </a:lnTo>
                  <a:lnTo>
                    <a:pt x="16" y="127"/>
                  </a:lnTo>
                  <a:lnTo>
                    <a:pt x="8" y="143"/>
                  </a:lnTo>
                  <a:lnTo>
                    <a:pt x="0" y="135"/>
                  </a:lnTo>
                  <a:lnTo>
                    <a:pt x="0" y="127"/>
                  </a:lnTo>
                  <a:lnTo>
                    <a:pt x="0" y="119"/>
                  </a:lnTo>
                  <a:lnTo>
                    <a:pt x="0" y="111"/>
                  </a:lnTo>
                  <a:lnTo>
                    <a:pt x="0" y="103"/>
                  </a:lnTo>
                  <a:lnTo>
                    <a:pt x="0" y="95"/>
                  </a:lnTo>
                  <a:lnTo>
                    <a:pt x="0" y="79"/>
                  </a:lnTo>
                  <a:lnTo>
                    <a:pt x="0" y="48"/>
                  </a:lnTo>
                  <a:lnTo>
                    <a:pt x="0" y="24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5" name="Freeform 62"/>
            <p:cNvSpPr/>
            <p:nvPr/>
          </p:nvSpPr>
          <p:spPr>
            <a:xfrm>
              <a:off x="4705350" y="1735138"/>
              <a:ext cx="152400" cy="250825"/>
            </a:xfrm>
            <a:custGeom>
              <a:avLst/>
              <a:gdLst>
                <a:gd name="txL" fmla="*/ 0 w 96"/>
                <a:gd name="txT" fmla="*/ 0 h 158"/>
                <a:gd name="txR" fmla="*/ 96 w 96"/>
                <a:gd name="txB" fmla="*/ 158 h 158"/>
              </a:gdLst>
              <a:ahLst/>
              <a:cxnLst>
                <a:cxn ang="0">
                  <a:pos x="221773779" y="178931868"/>
                </a:cxn>
                <a:cxn ang="0">
                  <a:pos x="221773779" y="236894695"/>
                </a:cxn>
                <a:cxn ang="0">
                  <a:pos x="221773779" y="277217180"/>
                </a:cxn>
                <a:cxn ang="0">
                  <a:pos x="221773779" y="317539664"/>
                </a:cxn>
                <a:cxn ang="0">
                  <a:pos x="221773779" y="337700906"/>
                </a:cxn>
                <a:cxn ang="0">
                  <a:pos x="221773779" y="357862148"/>
                </a:cxn>
                <a:cxn ang="0">
                  <a:pos x="221773779" y="378023391"/>
                </a:cxn>
                <a:cxn ang="0">
                  <a:pos x="221773779" y="398184633"/>
                </a:cxn>
                <a:cxn ang="0">
                  <a:pos x="201612486" y="398184633"/>
                </a:cxn>
                <a:cxn ang="0">
                  <a:pos x="201612486" y="398184633"/>
                </a:cxn>
                <a:cxn ang="0">
                  <a:pos x="201612486" y="398184633"/>
                </a:cxn>
                <a:cxn ang="0">
                  <a:pos x="181451242" y="378023391"/>
                </a:cxn>
                <a:cxn ang="0">
                  <a:pos x="181451242" y="357862148"/>
                </a:cxn>
                <a:cxn ang="0">
                  <a:pos x="181451242" y="337700906"/>
                </a:cxn>
                <a:cxn ang="0">
                  <a:pos x="181451242" y="317539664"/>
                </a:cxn>
                <a:cxn ang="0">
                  <a:pos x="181451242" y="297378422"/>
                </a:cxn>
                <a:cxn ang="0">
                  <a:pos x="181451242" y="277217180"/>
                </a:cxn>
                <a:cxn ang="0">
                  <a:pos x="181451242" y="219252815"/>
                </a:cxn>
                <a:cxn ang="0">
                  <a:pos x="181451242" y="158769038"/>
                </a:cxn>
                <a:cxn ang="0">
                  <a:pos x="181451242" y="118446554"/>
                </a:cxn>
                <a:cxn ang="0">
                  <a:pos x="181451242" y="98286874"/>
                </a:cxn>
                <a:cxn ang="0">
                  <a:pos x="181451242" y="78124045"/>
                </a:cxn>
                <a:cxn ang="0">
                  <a:pos x="181451242" y="57962802"/>
                </a:cxn>
                <a:cxn ang="0">
                  <a:pos x="161289998" y="57962802"/>
                </a:cxn>
                <a:cxn ang="0">
                  <a:pos x="161289998" y="57962802"/>
                </a:cxn>
                <a:cxn ang="0">
                  <a:pos x="141128755" y="57962802"/>
                </a:cxn>
                <a:cxn ang="0">
                  <a:pos x="100806243" y="57962802"/>
                </a:cxn>
                <a:cxn ang="0">
                  <a:pos x="40322500" y="57962802"/>
                </a:cxn>
                <a:cxn ang="0">
                  <a:pos x="0" y="78124045"/>
                </a:cxn>
                <a:cxn ang="0">
                  <a:pos x="0" y="57962802"/>
                </a:cxn>
                <a:cxn ang="0">
                  <a:pos x="60483756" y="37801548"/>
                </a:cxn>
                <a:cxn ang="0">
                  <a:pos x="100806243" y="37801548"/>
                </a:cxn>
                <a:cxn ang="0">
                  <a:pos x="120967511" y="20161248"/>
                </a:cxn>
                <a:cxn ang="0">
                  <a:pos x="141128755" y="20161248"/>
                </a:cxn>
                <a:cxn ang="0">
                  <a:pos x="161289998" y="20161248"/>
                </a:cxn>
                <a:cxn ang="0">
                  <a:pos x="161289998" y="0"/>
                </a:cxn>
                <a:cxn ang="0">
                  <a:pos x="181451242" y="0"/>
                </a:cxn>
                <a:cxn ang="0">
                  <a:pos x="181451242" y="0"/>
                </a:cxn>
                <a:cxn ang="0">
                  <a:pos x="201612486" y="20161248"/>
                </a:cxn>
                <a:cxn ang="0">
                  <a:pos x="221773779" y="37801548"/>
                </a:cxn>
                <a:cxn ang="0">
                  <a:pos x="241935022" y="37801548"/>
                </a:cxn>
                <a:cxn ang="0">
                  <a:pos x="241935022" y="57962802"/>
                </a:cxn>
                <a:cxn ang="0">
                  <a:pos x="241935022" y="57962802"/>
                </a:cxn>
                <a:cxn ang="0">
                  <a:pos x="241935022" y="78124045"/>
                </a:cxn>
                <a:cxn ang="0">
                  <a:pos x="241935022" y="78124045"/>
                </a:cxn>
                <a:cxn ang="0">
                  <a:pos x="221773779" y="98286874"/>
                </a:cxn>
                <a:cxn ang="0">
                  <a:pos x="221773779" y="138607796"/>
                </a:cxn>
                <a:cxn ang="0">
                  <a:pos x="221773779" y="178931868"/>
                </a:cxn>
                <a:cxn ang="0">
                  <a:pos x="221773779" y="178931868"/>
                </a:cxn>
              </a:cxnLst>
              <a:rect l="txL" t="txT" r="txR" b="txB"/>
              <a:pathLst>
                <a:path w="96" h="158">
                  <a:moveTo>
                    <a:pt x="88" y="71"/>
                  </a:moveTo>
                  <a:lnTo>
                    <a:pt x="88" y="94"/>
                  </a:lnTo>
                  <a:lnTo>
                    <a:pt x="88" y="110"/>
                  </a:lnTo>
                  <a:lnTo>
                    <a:pt x="88" y="126"/>
                  </a:lnTo>
                  <a:lnTo>
                    <a:pt x="88" y="134"/>
                  </a:lnTo>
                  <a:lnTo>
                    <a:pt x="88" y="142"/>
                  </a:lnTo>
                  <a:lnTo>
                    <a:pt x="88" y="150"/>
                  </a:lnTo>
                  <a:lnTo>
                    <a:pt x="88" y="158"/>
                  </a:lnTo>
                  <a:lnTo>
                    <a:pt x="80" y="158"/>
                  </a:lnTo>
                  <a:lnTo>
                    <a:pt x="72" y="150"/>
                  </a:lnTo>
                  <a:lnTo>
                    <a:pt x="72" y="142"/>
                  </a:lnTo>
                  <a:lnTo>
                    <a:pt x="72" y="134"/>
                  </a:lnTo>
                  <a:lnTo>
                    <a:pt x="72" y="126"/>
                  </a:lnTo>
                  <a:lnTo>
                    <a:pt x="72" y="118"/>
                  </a:lnTo>
                  <a:lnTo>
                    <a:pt x="72" y="110"/>
                  </a:lnTo>
                  <a:lnTo>
                    <a:pt x="72" y="87"/>
                  </a:lnTo>
                  <a:lnTo>
                    <a:pt x="72" y="63"/>
                  </a:lnTo>
                  <a:lnTo>
                    <a:pt x="72" y="47"/>
                  </a:lnTo>
                  <a:lnTo>
                    <a:pt x="72" y="39"/>
                  </a:lnTo>
                  <a:lnTo>
                    <a:pt x="72" y="31"/>
                  </a:lnTo>
                  <a:lnTo>
                    <a:pt x="72" y="23"/>
                  </a:lnTo>
                  <a:lnTo>
                    <a:pt x="64" y="23"/>
                  </a:lnTo>
                  <a:lnTo>
                    <a:pt x="56" y="23"/>
                  </a:lnTo>
                  <a:lnTo>
                    <a:pt x="40" y="23"/>
                  </a:lnTo>
                  <a:lnTo>
                    <a:pt x="16" y="23"/>
                  </a:lnTo>
                  <a:lnTo>
                    <a:pt x="0" y="31"/>
                  </a:lnTo>
                  <a:lnTo>
                    <a:pt x="0" y="23"/>
                  </a:lnTo>
                  <a:lnTo>
                    <a:pt x="24" y="15"/>
                  </a:lnTo>
                  <a:lnTo>
                    <a:pt x="40" y="15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8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8"/>
                  </a:lnTo>
                  <a:lnTo>
                    <a:pt x="88" y="15"/>
                  </a:lnTo>
                  <a:lnTo>
                    <a:pt x="96" y="15"/>
                  </a:lnTo>
                  <a:lnTo>
                    <a:pt x="96" y="23"/>
                  </a:lnTo>
                  <a:lnTo>
                    <a:pt x="96" y="31"/>
                  </a:lnTo>
                  <a:lnTo>
                    <a:pt x="88" y="39"/>
                  </a:lnTo>
                  <a:lnTo>
                    <a:pt x="88" y="55"/>
                  </a:lnTo>
                  <a:lnTo>
                    <a:pt x="88" y="71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6" name="Freeform 63"/>
            <p:cNvSpPr/>
            <p:nvPr/>
          </p:nvSpPr>
          <p:spPr>
            <a:xfrm>
              <a:off x="4629150" y="1822451"/>
              <a:ext cx="152400" cy="288925"/>
            </a:xfrm>
            <a:custGeom>
              <a:avLst/>
              <a:gdLst>
                <a:gd name="txL" fmla="*/ 0 w 96"/>
                <a:gd name="txT" fmla="*/ 0 h 182"/>
                <a:gd name="txR" fmla="*/ 96 w 96"/>
                <a:gd name="txB" fmla="*/ 182 h 182"/>
              </a:gdLst>
              <a:ahLst/>
              <a:cxnLst>
                <a:cxn ang="0">
                  <a:pos x="141128755" y="357862167"/>
                </a:cxn>
                <a:cxn ang="0">
                  <a:pos x="100806243" y="398184653"/>
                </a:cxn>
                <a:cxn ang="0">
                  <a:pos x="40322500" y="418345996"/>
                </a:cxn>
                <a:cxn ang="0">
                  <a:pos x="20161250" y="438507239"/>
                </a:cxn>
                <a:cxn ang="0">
                  <a:pos x="0" y="458668482"/>
                </a:cxn>
                <a:cxn ang="0">
                  <a:pos x="0" y="458668482"/>
                </a:cxn>
                <a:cxn ang="0">
                  <a:pos x="0" y="458668482"/>
                </a:cxn>
                <a:cxn ang="0">
                  <a:pos x="0" y="438507239"/>
                </a:cxn>
                <a:cxn ang="0">
                  <a:pos x="0" y="438507239"/>
                </a:cxn>
                <a:cxn ang="0">
                  <a:pos x="20161250" y="438507239"/>
                </a:cxn>
                <a:cxn ang="0">
                  <a:pos x="40322500" y="418345996"/>
                </a:cxn>
                <a:cxn ang="0">
                  <a:pos x="80644999" y="378023410"/>
                </a:cxn>
                <a:cxn ang="0">
                  <a:pos x="120967511" y="337700923"/>
                </a:cxn>
                <a:cxn ang="0">
                  <a:pos x="161289998" y="259575312"/>
                </a:cxn>
                <a:cxn ang="0">
                  <a:pos x="181451242" y="199093120"/>
                </a:cxn>
                <a:cxn ang="0">
                  <a:pos x="201612486" y="118446560"/>
                </a:cxn>
                <a:cxn ang="0">
                  <a:pos x="201612486" y="98286879"/>
                </a:cxn>
                <a:cxn ang="0">
                  <a:pos x="201612486" y="80644998"/>
                </a:cxn>
                <a:cxn ang="0">
                  <a:pos x="201612486" y="60483755"/>
                </a:cxn>
                <a:cxn ang="0">
                  <a:pos x="201612486" y="40322499"/>
                </a:cxn>
                <a:cxn ang="0">
                  <a:pos x="201612486" y="20161249"/>
                </a:cxn>
                <a:cxn ang="0">
                  <a:pos x="201612486" y="0"/>
                </a:cxn>
                <a:cxn ang="0">
                  <a:pos x="201612486" y="0"/>
                </a:cxn>
                <a:cxn ang="0">
                  <a:pos x="201612486" y="0"/>
                </a:cxn>
                <a:cxn ang="0">
                  <a:pos x="221773779" y="0"/>
                </a:cxn>
                <a:cxn ang="0">
                  <a:pos x="241935022" y="20161249"/>
                </a:cxn>
                <a:cxn ang="0">
                  <a:pos x="241935022" y="40322499"/>
                </a:cxn>
                <a:cxn ang="0">
                  <a:pos x="241935022" y="40322499"/>
                </a:cxn>
                <a:cxn ang="0">
                  <a:pos x="241935022" y="60483755"/>
                </a:cxn>
                <a:cxn ang="0">
                  <a:pos x="241935022" y="80644998"/>
                </a:cxn>
                <a:cxn ang="0">
                  <a:pos x="241935022" y="98286879"/>
                </a:cxn>
                <a:cxn ang="0">
                  <a:pos x="221773779" y="158769046"/>
                </a:cxn>
                <a:cxn ang="0">
                  <a:pos x="201612486" y="239414069"/>
                </a:cxn>
                <a:cxn ang="0">
                  <a:pos x="181451242" y="297378437"/>
                </a:cxn>
                <a:cxn ang="0">
                  <a:pos x="141128755" y="357862167"/>
                </a:cxn>
                <a:cxn ang="0">
                  <a:pos x="141128755" y="357862167"/>
                </a:cxn>
              </a:cxnLst>
              <a:rect l="txL" t="txT" r="txR" b="txB"/>
              <a:pathLst>
                <a:path w="96" h="182">
                  <a:moveTo>
                    <a:pt x="56" y="142"/>
                  </a:moveTo>
                  <a:lnTo>
                    <a:pt x="40" y="158"/>
                  </a:lnTo>
                  <a:lnTo>
                    <a:pt x="16" y="166"/>
                  </a:lnTo>
                  <a:lnTo>
                    <a:pt x="8" y="174"/>
                  </a:lnTo>
                  <a:lnTo>
                    <a:pt x="0" y="182"/>
                  </a:lnTo>
                  <a:lnTo>
                    <a:pt x="0" y="174"/>
                  </a:lnTo>
                  <a:lnTo>
                    <a:pt x="8" y="174"/>
                  </a:lnTo>
                  <a:lnTo>
                    <a:pt x="16" y="166"/>
                  </a:lnTo>
                  <a:lnTo>
                    <a:pt x="32" y="150"/>
                  </a:lnTo>
                  <a:lnTo>
                    <a:pt x="48" y="134"/>
                  </a:lnTo>
                  <a:lnTo>
                    <a:pt x="64" y="103"/>
                  </a:lnTo>
                  <a:lnTo>
                    <a:pt x="72" y="79"/>
                  </a:lnTo>
                  <a:lnTo>
                    <a:pt x="80" y="47"/>
                  </a:lnTo>
                  <a:lnTo>
                    <a:pt x="80" y="39"/>
                  </a:lnTo>
                  <a:lnTo>
                    <a:pt x="80" y="32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80" y="8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96" y="24"/>
                  </a:lnTo>
                  <a:lnTo>
                    <a:pt x="96" y="32"/>
                  </a:lnTo>
                  <a:lnTo>
                    <a:pt x="96" y="39"/>
                  </a:lnTo>
                  <a:lnTo>
                    <a:pt x="88" y="63"/>
                  </a:lnTo>
                  <a:lnTo>
                    <a:pt x="80" y="95"/>
                  </a:lnTo>
                  <a:lnTo>
                    <a:pt x="72" y="118"/>
                  </a:lnTo>
                  <a:lnTo>
                    <a:pt x="56" y="142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7" name="Freeform 64"/>
            <p:cNvSpPr/>
            <p:nvPr/>
          </p:nvSpPr>
          <p:spPr>
            <a:xfrm>
              <a:off x="4768850" y="1973263"/>
              <a:ext cx="165100" cy="174625"/>
            </a:xfrm>
            <a:custGeom>
              <a:avLst/>
              <a:gdLst>
                <a:gd name="txL" fmla="*/ 0 w 104"/>
                <a:gd name="txT" fmla="*/ 0 h 110"/>
                <a:gd name="txR" fmla="*/ 104 w 104"/>
                <a:gd name="txB" fmla="*/ 110 h 110"/>
              </a:gdLst>
              <a:ahLst/>
              <a:cxnLst>
                <a:cxn ang="0">
                  <a:pos x="221773784" y="138609399"/>
                </a:cxn>
                <a:cxn ang="0">
                  <a:pos x="221773784" y="98286885"/>
                </a:cxn>
                <a:cxn ang="0">
                  <a:pos x="241935028" y="78124053"/>
                </a:cxn>
                <a:cxn ang="0">
                  <a:pos x="241935028" y="78124053"/>
                </a:cxn>
                <a:cxn ang="0">
                  <a:pos x="241935028" y="78124053"/>
                </a:cxn>
                <a:cxn ang="0">
                  <a:pos x="241935028" y="78124053"/>
                </a:cxn>
                <a:cxn ang="0">
                  <a:pos x="241935028" y="78124053"/>
                </a:cxn>
                <a:cxn ang="0">
                  <a:pos x="241935028" y="98286885"/>
                </a:cxn>
                <a:cxn ang="0">
                  <a:pos x="241935028" y="138609399"/>
                </a:cxn>
                <a:cxn ang="0">
                  <a:pos x="262096272" y="158769056"/>
                </a:cxn>
                <a:cxn ang="0">
                  <a:pos x="262096272" y="178931887"/>
                </a:cxn>
                <a:cxn ang="0">
                  <a:pos x="262096272" y="199093132"/>
                </a:cxn>
                <a:cxn ang="0">
                  <a:pos x="262096272" y="219254426"/>
                </a:cxn>
                <a:cxn ang="0">
                  <a:pos x="262096272" y="219254426"/>
                </a:cxn>
                <a:cxn ang="0">
                  <a:pos x="241935028" y="236894721"/>
                </a:cxn>
                <a:cxn ang="0">
                  <a:pos x="221773784" y="257055965"/>
                </a:cxn>
                <a:cxn ang="0">
                  <a:pos x="201612490" y="277217210"/>
                </a:cxn>
                <a:cxn ang="0">
                  <a:pos x="181451246" y="277217210"/>
                </a:cxn>
                <a:cxn ang="0">
                  <a:pos x="141128758" y="277217210"/>
                </a:cxn>
                <a:cxn ang="0">
                  <a:pos x="100806245" y="277217210"/>
                </a:cxn>
                <a:cxn ang="0">
                  <a:pos x="60483757" y="257055965"/>
                </a:cxn>
                <a:cxn ang="0">
                  <a:pos x="40322501" y="257055965"/>
                </a:cxn>
                <a:cxn ang="0">
                  <a:pos x="20161250" y="236894721"/>
                </a:cxn>
                <a:cxn ang="0">
                  <a:pos x="20161250" y="219254426"/>
                </a:cxn>
                <a:cxn ang="0">
                  <a:pos x="20161250" y="199093132"/>
                </a:cxn>
                <a:cxn ang="0">
                  <a:pos x="20161250" y="158769056"/>
                </a:cxn>
                <a:cxn ang="0">
                  <a:pos x="0" y="118448154"/>
                </a:cxn>
                <a:cxn ang="0">
                  <a:pos x="0" y="57964396"/>
                </a:cxn>
                <a:cxn ang="0">
                  <a:pos x="0" y="0"/>
                </a:cxn>
                <a:cxn ang="0">
                  <a:pos x="20161250" y="0"/>
                </a:cxn>
                <a:cxn ang="0">
                  <a:pos x="40322501" y="20161251"/>
                </a:cxn>
                <a:cxn ang="0">
                  <a:pos x="40322501" y="37801552"/>
                </a:cxn>
                <a:cxn ang="0">
                  <a:pos x="40322501" y="57964396"/>
                </a:cxn>
                <a:cxn ang="0">
                  <a:pos x="40322501" y="98286885"/>
                </a:cxn>
                <a:cxn ang="0">
                  <a:pos x="40322501" y="138609399"/>
                </a:cxn>
                <a:cxn ang="0">
                  <a:pos x="40322501" y="158769056"/>
                </a:cxn>
                <a:cxn ang="0">
                  <a:pos x="40322501" y="199093132"/>
                </a:cxn>
                <a:cxn ang="0">
                  <a:pos x="60483757" y="219254426"/>
                </a:cxn>
                <a:cxn ang="0">
                  <a:pos x="80645001" y="219254426"/>
                </a:cxn>
                <a:cxn ang="0">
                  <a:pos x="100806245" y="219254426"/>
                </a:cxn>
                <a:cxn ang="0">
                  <a:pos x="141128758" y="219254426"/>
                </a:cxn>
                <a:cxn ang="0">
                  <a:pos x="161290002" y="219254426"/>
                </a:cxn>
                <a:cxn ang="0">
                  <a:pos x="201612490" y="219254426"/>
                </a:cxn>
                <a:cxn ang="0">
                  <a:pos x="201612490" y="199093132"/>
                </a:cxn>
                <a:cxn ang="0">
                  <a:pos x="201612490" y="199093132"/>
                </a:cxn>
                <a:cxn ang="0">
                  <a:pos x="221773784" y="158769056"/>
                </a:cxn>
                <a:cxn ang="0">
                  <a:pos x="221773784" y="138609399"/>
                </a:cxn>
                <a:cxn ang="0">
                  <a:pos x="221773784" y="138609399"/>
                </a:cxn>
              </a:cxnLst>
              <a:rect l="txL" t="txT" r="txR" b="txB"/>
              <a:pathLst>
                <a:path w="104" h="110">
                  <a:moveTo>
                    <a:pt x="88" y="55"/>
                  </a:moveTo>
                  <a:lnTo>
                    <a:pt x="88" y="39"/>
                  </a:lnTo>
                  <a:lnTo>
                    <a:pt x="96" y="31"/>
                  </a:lnTo>
                  <a:lnTo>
                    <a:pt x="96" y="39"/>
                  </a:lnTo>
                  <a:lnTo>
                    <a:pt x="96" y="55"/>
                  </a:lnTo>
                  <a:lnTo>
                    <a:pt x="104" y="63"/>
                  </a:lnTo>
                  <a:lnTo>
                    <a:pt x="104" y="71"/>
                  </a:lnTo>
                  <a:lnTo>
                    <a:pt x="104" y="79"/>
                  </a:lnTo>
                  <a:lnTo>
                    <a:pt x="104" y="87"/>
                  </a:lnTo>
                  <a:lnTo>
                    <a:pt x="96" y="94"/>
                  </a:lnTo>
                  <a:lnTo>
                    <a:pt x="88" y="102"/>
                  </a:lnTo>
                  <a:lnTo>
                    <a:pt x="80" y="110"/>
                  </a:lnTo>
                  <a:lnTo>
                    <a:pt x="72" y="110"/>
                  </a:lnTo>
                  <a:lnTo>
                    <a:pt x="56" y="110"/>
                  </a:lnTo>
                  <a:lnTo>
                    <a:pt x="40" y="110"/>
                  </a:lnTo>
                  <a:lnTo>
                    <a:pt x="24" y="102"/>
                  </a:lnTo>
                  <a:lnTo>
                    <a:pt x="16" y="102"/>
                  </a:lnTo>
                  <a:lnTo>
                    <a:pt x="8" y="94"/>
                  </a:lnTo>
                  <a:lnTo>
                    <a:pt x="8" y="87"/>
                  </a:lnTo>
                  <a:lnTo>
                    <a:pt x="8" y="79"/>
                  </a:lnTo>
                  <a:lnTo>
                    <a:pt x="8" y="63"/>
                  </a:lnTo>
                  <a:lnTo>
                    <a:pt x="0" y="47"/>
                  </a:lnTo>
                  <a:lnTo>
                    <a:pt x="0" y="23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16" y="15"/>
                  </a:lnTo>
                  <a:lnTo>
                    <a:pt x="16" y="23"/>
                  </a:lnTo>
                  <a:lnTo>
                    <a:pt x="16" y="39"/>
                  </a:lnTo>
                  <a:lnTo>
                    <a:pt x="16" y="55"/>
                  </a:lnTo>
                  <a:lnTo>
                    <a:pt x="16" y="63"/>
                  </a:lnTo>
                  <a:lnTo>
                    <a:pt x="16" y="79"/>
                  </a:lnTo>
                  <a:lnTo>
                    <a:pt x="24" y="87"/>
                  </a:lnTo>
                  <a:lnTo>
                    <a:pt x="32" y="87"/>
                  </a:lnTo>
                  <a:lnTo>
                    <a:pt x="40" y="87"/>
                  </a:lnTo>
                  <a:lnTo>
                    <a:pt x="56" y="87"/>
                  </a:lnTo>
                  <a:lnTo>
                    <a:pt x="64" y="87"/>
                  </a:lnTo>
                  <a:lnTo>
                    <a:pt x="80" y="87"/>
                  </a:lnTo>
                  <a:lnTo>
                    <a:pt x="80" y="79"/>
                  </a:lnTo>
                  <a:lnTo>
                    <a:pt x="88" y="63"/>
                  </a:lnTo>
                  <a:lnTo>
                    <a:pt x="88" y="55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8" name="Freeform 65"/>
            <p:cNvSpPr/>
            <p:nvPr/>
          </p:nvSpPr>
          <p:spPr>
            <a:xfrm>
              <a:off x="4578350" y="1709738"/>
              <a:ext cx="76200" cy="61913"/>
            </a:xfrm>
            <a:custGeom>
              <a:avLst/>
              <a:gdLst>
                <a:gd name="txL" fmla="*/ 0 w 48"/>
                <a:gd name="txT" fmla="*/ 0 h 39"/>
                <a:gd name="txR" fmla="*/ 48 w 48"/>
                <a:gd name="txB" fmla="*/ 39 h 39"/>
              </a:gdLst>
              <a:ahLst/>
              <a:cxnLst>
                <a:cxn ang="0">
                  <a:pos x="80644999" y="20161411"/>
                </a:cxn>
                <a:cxn ang="0">
                  <a:pos x="100806243" y="20161411"/>
                </a:cxn>
                <a:cxn ang="0">
                  <a:pos x="100806243" y="40322822"/>
                </a:cxn>
                <a:cxn ang="0">
                  <a:pos x="120967511" y="60484240"/>
                </a:cxn>
                <a:cxn ang="0">
                  <a:pos x="100806243" y="78126263"/>
                </a:cxn>
                <a:cxn ang="0">
                  <a:pos x="100806243" y="98287668"/>
                </a:cxn>
                <a:cxn ang="0">
                  <a:pos x="100806243" y="98287668"/>
                </a:cxn>
                <a:cxn ang="0">
                  <a:pos x="80644999" y="98287668"/>
                </a:cxn>
                <a:cxn ang="0">
                  <a:pos x="80644999" y="78126263"/>
                </a:cxn>
                <a:cxn ang="0">
                  <a:pos x="60483756" y="78126263"/>
                </a:cxn>
                <a:cxn ang="0">
                  <a:pos x="40322500" y="60484240"/>
                </a:cxn>
                <a:cxn ang="0">
                  <a:pos x="20161250" y="20161411"/>
                </a:cxn>
                <a:cxn ang="0">
                  <a:pos x="20161250" y="0"/>
                </a:cxn>
                <a:cxn ang="0">
                  <a:pos x="0" y="0"/>
                </a:cxn>
                <a:cxn ang="0">
                  <a:pos x="40322500" y="0"/>
                </a:cxn>
                <a:cxn ang="0">
                  <a:pos x="80644999" y="20161411"/>
                </a:cxn>
                <a:cxn ang="0">
                  <a:pos x="80644999" y="20161411"/>
                </a:cxn>
              </a:cxnLst>
              <a:rect l="txL" t="txT" r="txR" b="txB"/>
              <a:pathLst>
                <a:path w="48" h="39">
                  <a:moveTo>
                    <a:pt x="32" y="8"/>
                  </a:moveTo>
                  <a:lnTo>
                    <a:pt x="40" y="8"/>
                  </a:lnTo>
                  <a:lnTo>
                    <a:pt x="40" y="16"/>
                  </a:lnTo>
                  <a:lnTo>
                    <a:pt x="48" y="24"/>
                  </a:lnTo>
                  <a:lnTo>
                    <a:pt x="40" y="31"/>
                  </a:lnTo>
                  <a:lnTo>
                    <a:pt x="40" y="39"/>
                  </a:lnTo>
                  <a:lnTo>
                    <a:pt x="32" y="39"/>
                  </a:lnTo>
                  <a:lnTo>
                    <a:pt x="32" y="31"/>
                  </a:lnTo>
                  <a:lnTo>
                    <a:pt x="24" y="31"/>
                  </a:lnTo>
                  <a:lnTo>
                    <a:pt x="16" y="24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2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0682" name="组合 71"/>
          <p:cNvGrpSpPr>
            <a:grpSpLocks noChangeAspect="1"/>
          </p:cNvGrpSpPr>
          <p:nvPr/>
        </p:nvGrpSpPr>
        <p:grpSpPr>
          <a:xfrm>
            <a:off x="7668260" y="5443220"/>
            <a:ext cx="352425" cy="358775"/>
            <a:chOff x="3448050" y="1577180"/>
            <a:chExt cx="444500" cy="454026"/>
          </a:xfrm>
        </p:grpSpPr>
        <p:sp>
          <p:nvSpPr>
            <p:cNvPr id="70692" name="Freeform 72"/>
            <p:cNvSpPr/>
            <p:nvPr/>
          </p:nvSpPr>
          <p:spPr>
            <a:xfrm>
              <a:off x="3448050" y="1702593"/>
              <a:ext cx="165100" cy="265113"/>
            </a:xfrm>
            <a:custGeom>
              <a:avLst/>
              <a:gdLst>
                <a:gd name="txL" fmla="*/ 0 w 104"/>
                <a:gd name="txT" fmla="*/ 0 h 167"/>
                <a:gd name="txR" fmla="*/ 104 w 104"/>
                <a:gd name="txB" fmla="*/ 167 h 167"/>
              </a:gdLst>
              <a:ahLst/>
              <a:cxnLst>
                <a:cxn ang="0">
                  <a:pos x="0" y="420867726"/>
                </a:cxn>
                <a:cxn ang="0">
                  <a:pos x="0" y="400706346"/>
                </a:cxn>
                <a:cxn ang="0">
                  <a:pos x="0" y="400706346"/>
                </a:cxn>
                <a:cxn ang="0">
                  <a:pos x="20161250" y="380545065"/>
                </a:cxn>
                <a:cxn ang="0">
                  <a:pos x="40322501" y="342741870"/>
                </a:cxn>
                <a:cxn ang="0">
                  <a:pos x="80645001" y="302419309"/>
                </a:cxn>
                <a:cxn ang="0">
                  <a:pos x="120967514" y="221774186"/>
                </a:cxn>
                <a:cxn ang="0">
                  <a:pos x="141128758" y="181451576"/>
                </a:cxn>
                <a:cxn ang="0">
                  <a:pos x="161290002" y="120967734"/>
                </a:cxn>
                <a:cxn ang="0">
                  <a:pos x="181451246" y="100806428"/>
                </a:cxn>
                <a:cxn ang="0">
                  <a:pos x="181451246" y="80645147"/>
                </a:cxn>
                <a:cxn ang="0">
                  <a:pos x="181451246" y="80645147"/>
                </a:cxn>
                <a:cxn ang="0">
                  <a:pos x="181451246" y="80645147"/>
                </a:cxn>
                <a:cxn ang="0">
                  <a:pos x="181451246" y="80645147"/>
                </a:cxn>
                <a:cxn ang="0">
                  <a:pos x="161290002" y="80645147"/>
                </a:cxn>
                <a:cxn ang="0">
                  <a:pos x="141128758" y="80645147"/>
                </a:cxn>
                <a:cxn ang="0">
                  <a:pos x="120967514" y="100806428"/>
                </a:cxn>
                <a:cxn ang="0">
                  <a:pos x="80645001" y="120967734"/>
                </a:cxn>
                <a:cxn ang="0">
                  <a:pos x="60483757" y="120967734"/>
                </a:cxn>
                <a:cxn ang="0">
                  <a:pos x="40322501" y="120967734"/>
                </a:cxn>
                <a:cxn ang="0">
                  <a:pos x="20161250" y="120967734"/>
                </a:cxn>
                <a:cxn ang="0">
                  <a:pos x="0" y="100806428"/>
                </a:cxn>
                <a:cxn ang="0">
                  <a:pos x="0" y="100806428"/>
                </a:cxn>
                <a:cxn ang="0">
                  <a:pos x="0" y="80645147"/>
                </a:cxn>
                <a:cxn ang="0">
                  <a:pos x="20161250" y="80645147"/>
                </a:cxn>
                <a:cxn ang="0">
                  <a:pos x="40322501" y="80645147"/>
                </a:cxn>
                <a:cxn ang="0">
                  <a:pos x="80645001" y="80645147"/>
                </a:cxn>
                <a:cxn ang="0">
                  <a:pos x="100806245" y="60483867"/>
                </a:cxn>
                <a:cxn ang="0">
                  <a:pos x="141128758" y="40322574"/>
                </a:cxn>
                <a:cxn ang="0">
                  <a:pos x="161290002" y="40322574"/>
                </a:cxn>
                <a:cxn ang="0">
                  <a:pos x="181451246" y="20161287"/>
                </a:cxn>
                <a:cxn ang="0">
                  <a:pos x="181451246" y="0"/>
                </a:cxn>
                <a:cxn ang="0">
                  <a:pos x="201612490" y="0"/>
                </a:cxn>
                <a:cxn ang="0">
                  <a:pos x="201612490" y="0"/>
                </a:cxn>
                <a:cxn ang="0">
                  <a:pos x="221773784" y="0"/>
                </a:cxn>
                <a:cxn ang="0">
                  <a:pos x="221773784" y="20161287"/>
                </a:cxn>
                <a:cxn ang="0">
                  <a:pos x="241935028" y="20161287"/>
                </a:cxn>
                <a:cxn ang="0">
                  <a:pos x="262096272" y="40322574"/>
                </a:cxn>
                <a:cxn ang="0">
                  <a:pos x="262096272" y="60483867"/>
                </a:cxn>
                <a:cxn ang="0">
                  <a:pos x="262096272" y="60483867"/>
                </a:cxn>
                <a:cxn ang="0">
                  <a:pos x="241935028" y="60483867"/>
                </a:cxn>
                <a:cxn ang="0">
                  <a:pos x="241935028" y="80645147"/>
                </a:cxn>
                <a:cxn ang="0">
                  <a:pos x="221773784" y="100806428"/>
                </a:cxn>
                <a:cxn ang="0">
                  <a:pos x="221773784" y="100806428"/>
                </a:cxn>
                <a:cxn ang="0">
                  <a:pos x="201612490" y="141129014"/>
                </a:cxn>
                <a:cxn ang="0">
                  <a:pos x="181451246" y="201612856"/>
                </a:cxn>
                <a:cxn ang="0">
                  <a:pos x="141128758" y="262096748"/>
                </a:cxn>
                <a:cxn ang="0">
                  <a:pos x="100806245" y="322580590"/>
                </a:cxn>
                <a:cxn ang="0">
                  <a:pos x="40322501" y="380545065"/>
                </a:cxn>
                <a:cxn ang="0">
                  <a:pos x="20161250" y="400706346"/>
                </a:cxn>
                <a:cxn ang="0">
                  <a:pos x="0" y="400706346"/>
                </a:cxn>
                <a:cxn ang="0">
                  <a:pos x="0" y="420867726"/>
                </a:cxn>
                <a:cxn ang="0">
                  <a:pos x="0" y="420867726"/>
                </a:cxn>
                <a:cxn ang="0">
                  <a:pos x="0" y="420867726"/>
                </a:cxn>
              </a:cxnLst>
              <a:rect l="txL" t="txT" r="txR" b="txB"/>
              <a:pathLst>
                <a:path w="104" h="167">
                  <a:moveTo>
                    <a:pt x="0" y="167"/>
                  </a:moveTo>
                  <a:lnTo>
                    <a:pt x="0" y="159"/>
                  </a:lnTo>
                  <a:lnTo>
                    <a:pt x="8" y="151"/>
                  </a:lnTo>
                  <a:lnTo>
                    <a:pt x="16" y="136"/>
                  </a:lnTo>
                  <a:lnTo>
                    <a:pt x="32" y="120"/>
                  </a:lnTo>
                  <a:lnTo>
                    <a:pt x="48" y="88"/>
                  </a:lnTo>
                  <a:lnTo>
                    <a:pt x="56" y="72"/>
                  </a:lnTo>
                  <a:lnTo>
                    <a:pt x="64" y="48"/>
                  </a:lnTo>
                  <a:lnTo>
                    <a:pt x="72" y="40"/>
                  </a:lnTo>
                  <a:lnTo>
                    <a:pt x="72" y="32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72" y="8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96" y="24"/>
                  </a:lnTo>
                  <a:lnTo>
                    <a:pt x="96" y="32"/>
                  </a:lnTo>
                  <a:lnTo>
                    <a:pt x="88" y="40"/>
                  </a:lnTo>
                  <a:lnTo>
                    <a:pt x="80" y="56"/>
                  </a:lnTo>
                  <a:lnTo>
                    <a:pt x="72" y="80"/>
                  </a:lnTo>
                  <a:lnTo>
                    <a:pt x="56" y="104"/>
                  </a:lnTo>
                  <a:lnTo>
                    <a:pt x="40" y="128"/>
                  </a:lnTo>
                  <a:lnTo>
                    <a:pt x="16" y="151"/>
                  </a:lnTo>
                  <a:lnTo>
                    <a:pt x="8" y="159"/>
                  </a:lnTo>
                  <a:lnTo>
                    <a:pt x="0" y="159"/>
                  </a:lnTo>
                  <a:lnTo>
                    <a:pt x="0" y="167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3" name="Freeform 73"/>
            <p:cNvSpPr/>
            <p:nvPr/>
          </p:nvSpPr>
          <p:spPr>
            <a:xfrm>
              <a:off x="3536950" y="1577180"/>
              <a:ext cx="76200" cy="76200"/>
            </a:xfrm>
            <a:custGeom>
              <a:avLst/>
              <a:gdLst>
                <a:gd name="txL" fmla="*/ 0 w 48"/>
                <a:gd name="txT" fmla="*/ 0 h 48"/>
                <a:gd name="txR" fmla="*/ 48 w 48"/>
                <a:gd name="txB" fmla="*/ 48 h 48"/>
              </a:gdLst>
              <a:ahLst/>
              <a:cxnLst>
                <a:cxn ang="0">
                  <a:pos x="100806243" y="60483756"/>
                </a:cxn>
                <a:cxn ang="0">
                  <a:pos x="120967511" y="80644999"/>
                </a:cxn>
                <a:cxn ang="0">
                  <a:pos x="100806243" y="100806243"/>
                </a:cxn>
                <a:cxn ang="0">
                  <a:pos x="100806243" y="100806243"/>
                </a:cxn>
                <a:cxn ang="0">
                  <a:pos x="100806243" y="120967511"/>
                </a:cxn>
                <a:cxn ang="0">
                  <a:pos x="100806243" y="120967511"/>
                </a:cxn>
                <a:cxn ang="0">
                  <a:pos x="80644999" y="120967511"/>
                </a:cxn>
                <a:cxn ang="0">
                  <a:pos x="60483756" y="80644999"/>
                </a:cxn>
                <a:cxn ang="0">
                  <a:pos x="20161250" y="60483756"/>
                </a:cxn>
                <a:cxn ang="0">
                  <a:pos x="0" y="20161250"/>
                </a:cxn>
                <a:cxn ang="0">
                  <a:pos x="0" y="0"/>
                </a:cxn>
                <a:cxn ang="0">
                  <a:pos x="20161250" y="0"/>
                </a:cxn>
                <a:cxn ang="0">
                  <a:pos x="40322500" y="20161250"/>
                </a:cxn>
                <a:cxn ang="0">
                  <a:pos x="60483756" y="20161250"/>
                </a:cxn>
                <a:cxn ang="0">
                  <a:pos x="100806243" y="40322500"/>
                </a:cxn>
                <a:cxn ang="0">
                  <a:pos x="100806243" y="60483756"/>
                </a:cxn>
                <a:cxn ang="0">
                  <a:pos x="100806243" y="60483756"/>
                </a:cxn>
              </a:cxnLst>
              <a:rect l="txL" t="txT" r="txR" b="txB"/>
              <a:pathLst>
                <a:path w="48" h="48">
                  <a:moveTo>
                    <a:pt x="40" y="24"/>
                  </a:moveTo>
                  <a:lnTo>
                    <a:pt x="48" y="32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40" y="16"/>
                  </a:lnTo>
                  <a:lnTo>
                    <a:pt x="40" y="2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4" name="Freeform 74"/>
            <p:cNvSpPr/>
            <p:nvPr/>
          </p:nvSpPr>
          <p:spPr>
            <a:xfrm>
              <a:off x="3638550" y="1653380"/>
              <a:ext cx="38100" cy="125413"/>
            </a:xfrm>
            <a:custGeom>
              <a:avLst/>
              <a:gdLst>
                <a:gd name="txL" fmla="*/ 0 w 24"/>
                <a:gd name="txT" fmla="*/ 0 h 79"/>
                <a:gd name="txR" fmla="*/ 24 w 24"/>
                <a:gd name="txB" fmla="*/ 79 h 79"/>
              </a:gdLst>
              <a:ahLst/>
              <a:cxnLst>
                <a:cxn ang="0">
                  <a:pos x="60483756" y="0"/>
                </a:cxn>
                <a:cxn ang="0">
                  <a:pos x="60483756" y="60483993"/>
                </a:cxn>
                <a:cxn ang="0">
                  <a:pos x="60483756" y="118448614"/>
                </a:cxn>
                <a:cxn ang="0">
                  <a:pos x="60483756" y="138609936"/>
                </a:cxn>
                <a:cxn ang="0">
                  <a:pos x="60483756" y="178932581"/>
                </a:cxn>
                <a:cxn ang="0">
                  <a:pos x="60483756" y="178932581"/>
                </a:cxn>
                <a:cxn ang="0">
                  <a:pos x="60483756" y="199093904"/>
                </a:cxn>
                <a:cxn ang="0">
                  <a:pos x="60483756" y="199093904"/>
                </a:cxn>
                <a:cxn ang="0">
                  <a:pos x="60483756" y="199093904"/>
                </a:cxn>
                <a:cxn ang="0">
                  <a:pos x="60483756" y="178932581"/>
                </a:cxn>
                <a:cxn ang="0">
                  <a:pos x="60483756" y="178932581"/>
                </a:cxn>
                <a:cxn ang="0">
                  <a:pos x="40322500" y="158771259"/>
                </a:cxn>
                <a:cxn ang="0">
                  <a:pos x="40322500" y="138609936"/>
                </a:cxn>
                <a:cxn ang="0">
                  <a:pos x="40322500" y="98287266"/>
                </a:cxn>
                <a:cxn ang="0">
                  <a:pos x="20161250" y="78125944"/>
                </a:cxn>
                <a:cxn ang="0">
                  <a:pos x="20161250" y="40322658"/>
                </a:cxn>
                <a:cxn ang="0">
                  <a:pos x="20161250" y="20161329"/>
                </a:cxn>
                <a:cxn ang="0">
                  <a:pos x="0" y="20161329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0161250" y="0"/>
                </a:cxn>
                <a:cxn ang="0">
                  <a:pos x="60483756" y="0"/>
                </a:cxn>
                <a:cxn ang="0">
                  <a:pos x="60483756" y="0"/>
                </a:cxn>
              </a:cxnLst>
              <a:rect l="txL" t="txT" r="txR" b="txB"/>
              <a:pathLst>
                <a:path w="24" h="79">
                  <a:moveTo>
                    <a:pt x="24" y="0"/>
                  </a:moveTo>
                  <a:lnTo>
                    <a:pt x="24" y="24"/>
                  </a:lnTo>
                  <a:lnTo>
                    <a:pt x="24" y="47"/>
                  </a:lnTo>
                  <a:lnTo>
                    <a:pt x="24" y="55"/>
                  </a:lnTo>
                  <a:lnTo>
                    <a:pt x="24" y="71"/>
                  </a:lnTo>
                  <a:lnTo>
                    <a:pt x="24" y="79"/>
                  </a:lnTo>
                  <a:lnTo>
                    <a:pt x="24" y="71"/>
                  </a:lnTo>
                  <a:lnTo>
                    <a:pt x="16" y="63"/>
                  </a:lnTo>
                  <a:lnTo>
                    <a:pt x="16" y="55"/>
                  </a:lnTo>
                  <a:lnTo>
                    <a:pt x="16" y="39"/>
                  </a:lnTo>
                  <a:lnTo>
                    <a:pt x="8" y="31"/>
                  </a:lnTo>
                  <a:lnTo>
                    <a:pt x="8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4" y="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5" name="Freeform 75"/>
            <p:cNvSpPr/>
            <p:nvPr/>
          </p:nvSpPr>
          <p:spPr>
            <a:xfrm>
              <a:off x="3663950" y="1615280"/>
              <a:ext cx="165100" cy="112713"/>
            </a:xfrm>
            <a:custGeom>
              <a:avLst/>
              <a:gdLst>
                <a:gd name="txL" fmla="*/ 0 w 104"/>
                <a:gd name="txT" fmla="*/ 0 h 71"/>
                <a:gd name="txR" fmla="*/ 104 w 104"/>
                <a:gd name="txB" fmla="*/ 71 h 71"/>
              </a:gdLst>
              <a:ahLst/>
              <a:cxnLst>
                <a:cxn ang="0">
                  <a:pos x="181451246" y="60484017"/>
                </a:cxn>
                <a:cxn ang="0">
                  <a:pos x="161290002" y="60484017"/>
                </a:cxn>
                <a:cxn ang="0">
                  <a:pos x="161290002" y="60484017"/>
                </a:cxn>
                <a:cxn ang="0">
                  <a:pos x="161290002" y="60484017"/>
                </a:cxn>
                <a:cxn ang="0">
                  <a:pos x="141128758" y="60484017"/>
                </a:cxn>
                <a:cxn ang="0">
                  <a:pos x="120967514" y="60484017"/>
                </a:cxn>
                <a:cxn ang="0">
                  <a:pos x="100806245" y="80645348"/>
                </a:cxn>
                <a:cxn ang="0">
                  <a:pos x="40322501" y="80645348"/>
                </a:cxn>
                <a:cxn ang="0">
                  <a:pos x="0" y="80645348"/>
                </a:cxn>
                <a:cxn ang="0">
                  <a:pos x="0" y="60484017"/>
                </a:cxn>
                <a:cxn ang="0">
                  <a:pos x="40322501" y="60484017"/>
                </a:cxn>
                <a:cxn ang="0">
                  <a:pos x="60483757" y="40322674"/>
                </a:cxn>
                <a:cxn ang="0">
                  <a:pos x="100806245" y="40322674"/>
                </a:cxn>
                <a:cxn ang="0">
                  <a:pos x="141128758" y="40322674"/>
                </a:cxn>
                <a:cxn ang="0">
                  <a:pos x="161290002" y="20161337"/>
                </a:cxn>
                <a:cxn ang="0">
                  <a:pos x="161290002" y="20161337"/>
                </a:cxn>
                <a:cxn ang="0">
                  <a:pos x="161290002" y="0"/>
                </a:cxn>
                <a:cxn ang="0">
                  <a:pos x="181451246" y="0"/>
                </a:cxn>
                <a:cxn ang="0">
                  <a:pos x="201612490" y="20161337"/>
                </a:cxn>
                <a:cxn ang="0">
                  <a:pos x="221773784" y="20161337"/>
                </a:cxn>
                <a:cxn ang="0">
                  <a:pos x="241935028" y="40322674"/>
                </a:cxn>
                <a:cxn ang="0">
                  <a:pos x="241935028" y="60484017"/>
                </a:cxn>
                <a:cxn ang="0">
                  <a:pos x="262096272" y="60484017"/>
                </a:cxn>
                <a:cxn ang="0">
                  <a:pos x="262096272" y="80645348"/>
                </a:cxn>
                <a:cxn ang="0">
                  <a:pos x="262096272" y="80645348"/>
                </a:cxn>
                <a:cxn ang="0">
                  <a:pos x="241935028" y="100806679"/>
                </a:cxn>
                <a:cxn ang="0">
                  <a:pos x="241935028" y="100806679"/>
                </a:cxn>
                <a:cxn ang="0">
                  <a:pos x="221773784" y="120968034"/>
                </a:cxn>
                <a:cxn ang="0">
                  <a:pos x="201612490" y="138609992"/>
                </a:cxn>
                <a:cxn ang="0">
                  <a:pos x="181451246" y="178932654"/>
                </a:cxn>
                <a:cxn ang="0">
                  <a:pos x="161290002" y="178932654"/>
                </a:cxn>
                <a:cxn ang="0">
                  <a:pos x="161290002" y="158771323"/>
                </a:cxn>
                <a:cxn ang="0">
                  <a:pos x="181451246" y="120968034"/>
                </a:cxn>
                <a:cxn ang="0">
                  <a:pos x="181451246" y="80645348"/>
                </a:cxn>
                <a:cxn ang="0">
                  <a:pos x="181451246" y="80645348"/>
                </a:cxn>
                <a:cxn ang="0">
                  <a:pos x="181451246" y="60484017"/>
                </a:cxn>
                <a:cxn ang="0">
                  <a:pos x="181451246" y="60484017"/>
                </a:cxn>
              </a:cxnLst>
              <a:rect l="txL" t="txT" r="txR" b="txB"/>
              <a:pathLst>
                <a:path w="104" h="71">
                  <a:moveTo>
                    <a:pt x="72" y="24"/>
                  </a:moveTo>
                  <a:lnTo>
                    <a:pt x="64" y="24"/>
                  </a:lnTo>
                  <a:lnTo>
                    <a:pt x="56" y="24"/>
                  </a:lnTo>
                  <a:lnTo>
                    <a:pt x="48" y="24"/>
                  </a:lnTo>
                  <a:lnTo>
                    <a:pt x="40" y="32"/>
                  </a:lnTo>
                  <a:lnTo>
                    <a:pt x="16" y="32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64" y="8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8"/>
                  </a:lnTo>
                  <a:lnTo>
                    <a:pt x="88" y="8"/>
                  </a:lnTo>
                  <a:lnTo>
                    <a:pt x="96" y="16"/>
                  </a:lnTo>
                  <a:lnTo>
                    <a:pt x="96" y="24"/>
                  </a:lnTo>
                  <a:lnTo>
                    <a:pt x="104" y="24"/>
                  </a:lnTo>
                  <a:lnTo>
                    <a:pt x="104" y="32"/>
                  </a:lnTo>
                  <a:lnTo>
                    <a:pt x="96" y="40"/>
                  </a:lnTo>
                  <a:lnTo>
                    <a:pt x="88" y="48"/>
                  </a:lnTo>
                  <a:lnTo>
                    <a:pt x="80" y="55"/>
                  </a:lnTo>
                  <a:lnTo>
                    <a:pt x="72" y="71"/>
                  </a:lnTo>
                  <a:lnTo>
                    <a:pt x="64" y="71"/>
                  </a:lnTo>
                  <a:lnTo>
                    <a:pt x="64" y="63"/>
                  </a:lnTo>
                  <a:lnTo>
                    <a:pt x="72" y="48"/>
                  </a:lnTo>
                  <a:lnTo>
                    <a:pt x="72" y="32"/>
                  </a:lnTo>
                  <a:lnTo>
                    <a:pt x="72" y="24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6" name="Freeform 76"/>
            <p:cNvSpPr/>
            <p:nvPr/>
          </p:nvSpPr>
          <p:spPr>
            <a:xfrm>
              <a:off x="3676650" y="1727993"/>
              <a:ext cx="114300" cy="38100"/>
            </a:xfrm>
            <a:custGeom>
              <a:avLst/>
              <a:gdLst>
                <a:gd name="txL" fmla="*/ 0 w 72"/>
                <a:gd name="txT" fmla="*/ 0 h 24"/>
                <a:gd name="txR" fmla="*/ 72 w 72"/>
                <a:gd name="txB" fmla="*/ 24 h 24"/>
              </a:gdLst>
              <a:ahLst/>
              <a:cxnLst>
                <a:cxn ang="0">
                  <a:pos x="80644991" y="0"/>
                </a:cxn>
                <a:cxn ang="0">
                  <a:pos x="120967498" y="0"/>
                </a:cxn>
                <a:cxn ang="0">
                  <a:pos x="141128740" y="0"/>
                </a:cxn>
                <a:cxn ang="0">
                  <a:pos x="141128740" y="0"/>
                </a:cxn>
                <a:cxn ang="0">
                  <a:pos x="161289981" y="0"/>
                </a:cxn>
                <a:cxn ang="0">
                  <a:pos x="161289981" y="0"/>
                </a:cxn>
                <a:cxn ang="0">
                  <a:pos x="181451223" y="0"/>
                </a:cxn>
                <a:cxn ang="0">
                  <a:pos x="181451223" y="20161250"/>
                </a:cxn>
                <a:cxn ang="0">
                  <a:pos x="181451223" y="20161250"/>
                </a:cxn>
                <a:cxn ang="0">
                  <a:pos x="161289981" y="20161250"/>
                </a:cxn>
                <a:cxn ang="0">
                  <a:pos x="161289981" y="20161250"/>
                </a:cxn>
                <a:cxn ang="0">
                  <a:pos x="141128740" y="40322500"/>
                </a:cxn>
                <a:cxn ang="0">
                  <a:pos x="120967498" y="40322500"/>
                </a:cxn>
                <a:cxn ang="0">
                  <a:pos x="80644991" y="40322500"/>
                </a:cxn>
                <a:cxn ang="0">
                  <a:pos x="60483749" y="40322500"/>
                </a:cxn>
                <a:cxn ang="0">
                  <a:pos x="40322495" y="60483756"/>
                </a:cxn>
                <a:cxn ang="0">
                  <a:pos x="20161248" y="60483756"/>
                </a:cxn>
                <a:cxn ang="0">
                  <a:pos x="0" y="60483756"/>
                </a:cxn>
                <a:cxn ang="0">
                  <a:pos x="0" y="20161250"/>
                </a:cxn>
                <a:cxn ang="0">
                  <a:pos x="40322495" y="20161250"/>
                </a:cxn>
                <a:cxn ang="0">
                  <a:pos x="80644991" y="0"/>
                </a:cxn>
                <a:cxn ang="0">
                  <a:pos x="80644991" y="0"/>
                </a:cxn>
              </a:cxnLst>
              <a:rect l="txL" t="txT" r="txR" b="txB"/>
              <a:pathLst>
                <a:path w="72" h="24">
                  <a:moveTo>
                    <a:pt x="32" y="0"/>
                  </a:moveTo>
                  <a:lnTo>
                    <a:pt x="48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16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8"/>
                  </a:lnTo>
                  <a:lnTo>
                    <a:pt x="16" y="8"/>
                  </a:lnTo>
                  <a:lnTo>
                    <a:pt x="32" y="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7" name="Freeform 77"/>
            <p:cNvSpPr/>
            <p:nvPr/>
          </p:nvSpPr>
          <p:spPr>
            <a:xfrm>
              <a:off x="3587750" y="1804193"/>
              <a:ext cx="127000" cy="163513"/>
            </a:xfrm>
            <a:custGeom>
              <a:avLst/>
              <a:gdLst>
                <a:gd name="txL" fmla="*/ 0 w 80"/>
                <a:gd name="txT" fmla="*/ 0 h 103"/>
                <a:gd name="txR" fmla="*/ 80 w 80"/>
                <a:gd name="txB" fmla="*/ 103 h 103"/>
              </a:gdLst>
              <a:ahLst/>
              <a:cxnLst>
                <a:cxn ang="0">
                  <a:pos x="40322497" y="239416398"/>
                </a:cxn>
                <a:cxn ang="0">
                  <a:pos x="60483752" y="199093737"/>
                </a:cxn>
                <a:cxn ang="0">
                  <a:pos x="100806236" y="141129189"/>
                </a:cxn>
                <a:cxn ang="0">
                  <a:pos x="120967503" y="100806553"/>
                </a:cxn>
                <a:cxn ang="0">
                  <a:pos x="141128746" y="60483942"/>
                </a:cxn>
                <a:cxn ang="0">
                  <a:pos x="141128746" y="20161312"/>
                </a:cxn>
                <a:cxn ang="0">
                  <a:pos x="141128746" y="20161312"/>
                </a:cxn>
                <a:cxn ang="0">
                  <a:pos x="141128746" y="0"/>
                </a:cxn>
                <a:cxn ang="0">
                  <a:pos x="141128746" y="0"/>
                </a:cxn>
                <a:cxn ang="0">
                  <a:pos x="161289988" y="0"/>
                </a:cxn>
                <a:cxn ang="0">
                  <a:pos x="181451230" y="0"/>
                </a:cxn>
                <a:cxn ang="0">
                  <a:pos x="181451230" y="20161312"/>
                </a:cxn>
                <a:cxn ang="0">
                  <a:pos x="201612473" y="20161312"/>
                </a:cxn>
                <a:cxn ang="0">
                  <a:pos x="181451230" y="40322624"/>
                </a:cxn>
                <a:cxn ang="0">
                  <a:pos x="181451230" y="80645248"/>
                </a:cxn>
                <a:cxn ang="0">
                  <a:pos x="161289988" y="120967884"/>
                </a:cxn>
                <a:cxn ang="0">
                  <a:pos x="120967503" y="161290495"/>
                </a:cxn>
                <a:cxn ang="0">
                  <a:pos x="80644994" y="199093737"/>
                </a:cxn>
                <a:cxn ang="0">
                  <a:pos x="60483752" y="239416398"/>
                </a:cxn>
                <a:cxn ang="0">
                  <a:pos x="40322497" y="259577704"/>
                </a:cxn>
                <a:cxn ang="0">
                  <a:pos x="20161249" y="259577704"/>
                </a:cxn>
                <a:cxn ang="0">
                  <a:pos x="0" y="259577704"/>
                </a:cxn>
                <a:cxn ang="0">
                  <a:pos x="20161249" y="259577704"/>
                </a:cxn>
                <a:cxn ang="0">
                  <a:pos x="20161249" y="239416398"/>
                </a:cxn>
                <a:cxn ang="0">
                  <a:pos x="40322497" y="239416398"/>
                </a:cxn>
                <a:cxn ang="0">
                  <a:pos x="40322497" y="239416398"/>
                </a:cxn>
              </a:cxnLst>
              <a:rect l="txL" t="txT" r="txR" b="txB"/>
              <a:pathLst>
                <a:path w="80" h="103">
                  <a:moveTo>
                    <a:pt x="16" y="95"/>
                  </a:moveTo>
                  <a:lnTo>
                    <a:pt x="24" y="79"/>
                  </a:lnTo>
                  <a:lnTo>
                    <a:pt x="40" y="56"/>
                  </a:lnTo>
                  <a:lnTo>
                    <a:pt x="48" y="40"/>
                  </a:lnTo>
                  <a:lnTo>
                    <a:pt x="56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72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48" y="64"/>
                  </a:lnTo>
                  <a:lnTo>
                    <a:pt x="32" y="79"/>
                  </a:lnTo>
                  <a:lnTo>
                    <a:pt x="24" y="95"/>
                  </a:lnTo>
                  <a:lnTo>
                    <a:pt x="16" y="103"/>
                  </a:lnTo>
                  <a:lnTo>
                    <a:pt x="8" y="103"/>
                  </a:lnTo>
                  <a:lnTo>
                    <a:pt x="0" y="103"/>
                  </a:lnTo>
                  <a:lnTo>
                    <a:pt x="8" y="103"/>
                  </a:lnTo>
                  <a:lnTo>
                    <a:pt x="8" y="95"/>
                  </a:lnTo>
                  <a:lnTo>
                    <a:pt x="16" y="95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8" name="Freeform 78"/>
            <p:cNvSpPr/>
            <p:nvPr/>
          </p:nvSpPr>
          <p:spPr>
            <a:xfrm>
              <a:off x="3727450" y="1740693"/>
              <a:ext cx="165100" cy="239713"/>
            </a:xfrm>
            <a:custGeom>
              <a:avLst/>
              <a:gdLst>
                <a:gd name="txL" fmla="*/ 0 w 104"/>
                <a:gd name="txT" fmla="*/ 0 h 151"/>
                <a:gd name="txR" fmla="*/ 104 w 104"/>
                <a:gd name="txB" fmla="*/ 151 h 151"/>
              </a:gdLst>
              <a:ahLst/>
              <a:cxnLst>
                <a:cxn ang="0">
                  <a:pos x="40322501" y="201612889"/>
                </a:cxn>
                <a:cxn ang="0">
                  <a:pos x="40322501" y="241935506"/>
                </a:cxn>
                <a:cxn ang="0">
                  <a:pos x="40322501" y="262096790"/>
                </a:cxn>
                <a:cxn ang="0">
                  <a:pos x="40322501" y="282258074"/>
                </a:cxn>
                <a:cxn ang="0">
                  <a:pos x="40322501" y="299899991"/>
                </a:cxn>
                <a:cxn ang="0">
                  <a:pos x="60483757" y="299899991"/>
                </a:cxn>
                <a:cxn ang="0">
                  <a:pos x="80645001" y="320061275"/>
                </a:cxn>
                <a:cxn ang="0">
                  <a:pos x="100806245" y="320061275"/>
                </a:cxn>
                <a:cxn ang="0">
                  <a:pos x="141128758" y="320061275"/>
                </a:cxn>
                <a:cxn ang="0">
                  <a:pos x="161290002" y="320061275"/>
                </a:cxn>
                <a:cxn ang="0">
                  <a:pos x="201612490" y="299899991"/>
                </a:cxn>
                <a:cxn ang="0">
                  <a:pos x="201612490" y="299899991"/>
                </a:cxn>
                <a:cxn ang="0">
                  <a:pos x="201612490" y="282258074"/>
                </a:cxn>
                <a:cxn ang="0">
                  <a:pos x="221773784" y="262096790"/>
                </a:cxn>
                <a:cxn ang="0">
                  <a:pos x="221773784" y="221774222"/>
                </a:cxn>
                <a:cxn ang="0">
                  <a:pos x="221773784" y="201612889"/>
                </a:cxn>
                <a:cxn ang="0">
                  <a:pos x="241935028" y="181451605"/>
                </a:cxn>
                <a:cxn ang="0">
                  <a:pos x="241935028" y="161290321"/>
                </a:cxn>
                <a:cxn ang="0">
                  <a:pos x="241935028" y="161290321"/>
                </a:cxn>
                <a:cxn ang="0">
                  <a:pos x="241935028" y="161290321"/>
                </a:cxn>
                <a:cxn ang="0">
                  <a:pos x="241935028" y="181451605"/>
                </a:cxn>
                <a:cxn ang="0">
                  <a:pos x="241935028" y="201612889"/>
                </a:cxn>
                <a:cxn ang="0">
                  <a:pos x="241935028" y="221774222"/>
                </a:cxn>
                <a:cxn ang="0">
                  <a:pos x="262096272" y="262096790"/>
                </a:cxn>
                <a:cxn ang="0">
                  <a:pos x="262096272" y="282258074"/>
                </a:cxn>
                <a:cxn ang="0">
                  <a:pos x="262096272" y="299899991"/>
                </a:cxn>
                <a:cxn ang="0">
                  <a:pos x="262096272" y="320061275"/>
                </a:cxn>
                <a:cxn ang="0">
                  <a:pos x="262096272" y="340222559"/>
                </a:cxn>
                <a:cxn ang="0">
                  <a:pos x="262096272" y="340222559"/>
                </a:cxn>
                <a:cxn ang="0">
                  <a:pos x="241935028" y="360383843"/>
                </a:cxn>
                <a:cxn ang="0">
                  <a:pos x="201612490" y="360383843"/>
                </a:cxn>
                <a:cxn ang="0">
                  <a:pos x="161290002" y="380545127"/>
                </a:cxn>
                <a:cxn ang="0">
                  <a:pos x="120967514" y="380545127"/>
                </a:cxn>
                <a:cxn ang="0">
                  <a:pos x="80645001" y="380545127"/>
                </a:cxn>
                <a:cxn ang="0">
                  <a:pos x="60483757" y="360383843"/>
                </a:cxn>
                <a:cxn ang="0">
                  <a:pos x="40322501" y="360383843"/>
                </a:cxn>
                <a:cxn ang="0">
                  <a:pos x="20161250" y="340222559"/>
                </a:cxn>
                <a:cxn ang="0">
                  <a:pos x="20161250" y="299899991"/>
                </a:cxn>
                <a:cxn ang="0">
                  <a:pos x="20161250" y="282258074"/>
                </a:cxn>
                <a:cxn ang="0">
                  <a:pos x="20161250" y="262096790"/>
                </a:cxn>
                <a:cxn ang="0">
                  <a:pos x="20161250" y="221774222"/>
                </a:cxn>
                <a:cxn ang="0">
                  <a:pos x="20161250" y="181451605"/>
                </a:cxn>
                <a:cxn ang="0">
                  <a:pos x="20161250" y="80645160"/>
                </a:cxn>
                <a:cxn ang="0">
                  <a:pos x="0" y="0"/>
                </a:cxn>
                <a:cxn ang="0">
                  <a:pos x="20161250" y="20161290"/>
                </a:cxn>
                <a:cxn ang="0">
                  <a:pos x="40322501" y="40322580"/>
                </a:cxn>
                <a:cxn ang="0">
                  <a:pos x="60483757" y="60483877"/>
                </a:cxn>
                <a:cxn ang="0">
                  <a:pos x="60483757" y="60483877"/>
                </a:cxn>
                <a:cxn ang="0">
                  <a:pos x="60483757" y="80645160"/>
                </a:cxn>
                <a:cxn ang="0">
                  <a:pos x="40322501" y="100806444"/>
                </a:cxn>
                <a:cxn ang="0">
                  <a:pos x="40322501" y="120967753"/>
                </a:cxn>
                <a:cxn ang="0">
                  <a:pos x="40322501" y="141129037"/>
                </a:cxn>
                <a:cxn ang="0">
                  <a:pos x="40322501" y="161290321"/>
                </a:cxn>
                <a:cxn ang="0">
                  <a:pos x="40322501" y="201612889"/>
                </a:cxn>
                <a:cxn ang="0">
                  <a:pos x="40322501" y="201612889"/>
                </a:cxn>
              </a:cxnLst>
              <a:rect l="txL" t="txT" r="txR" b="txB"/>
              <a:pathLst>
                <a:path w="104" h="151">
                  <a:moveTo>
                    <a:pt x="16" y="80"/>
                  </a:moveTo>
                  <a:lnTo>
                    <a:pt x="16" y="96"/>
                  </a:lnTo>
                  <a:lnTo>
                    <a:pt x="16" y="104"/>
                  </a:lnTo>
                  <a:lnTo>
                    <a:pt x="16" y="112"/>
                  </a:lnTo>
                  <a:lnTo>
                    <a:pt x="16" y="119"/>
                  </a:lnTo>
                  <a:lnTo>
                    <a:pt x="24" y="119"/>
                  </a:lnTo>
                  <a:lnTo>
                    <a:pt x="32" y="127"/>
                  </a:lnTo>
                  <a:lnTo>
                    <a:pt x="40" y="127"/>
                  </a:lnTo>
                  <a:lnTo>
                    <a:pt x="56" y="127"/>
                  </a:lnTo>
                  <a:lnTo>
                    <a:pt x="64" y="127"/>
                  </a:lnTo>
                  <a:lnTo>
                    <a:pt x="80" y="119"/>
                  </a:lnTo>
                  <a:lnTo>
                    <a:pt x="80" y="112"/>
                  </a:lnTo>
                  <a:lnTo>
                    <a:pt x="88" y="104"/>
                  </a:lnTo>
                  <a:lnTo>
                    <a:pt x="88" y="88"/>
                  </a:lnTo>
                  <a:lnTo>
                    <a:pt x="88" y="80"/>
                  </a:lnTo>
                  <a:lnTo>
                    <a:pt x="96" y="72"/>
                  </a:lnTo>
                  <a:lnTo>
                    <a:pt x="96" y="64"/>
                  </a:lnTo>
                  <a:lnTo>
                    <a:pt x="96" y="72"/>
                  </a:lnTo>
                  <a:lnTo>
                    <a:pt x="96" y="80"/>
                  </a:lnTo>
                  <a:lnTo>
                    <a:pt x="96" y="88"/>
                  </a:lnTo>
                  <a:lnTo>
                    <a:pt x="104" y="104"/>
                  </a:lnTo>
                  <a:lnTo>
                    <a:pt x="104" y="112"/>
                  </a:lnTo>
                  <a:lnTo>
                    <a:pt x="104" y="119"/>
                  </a:lnTo>
                  <a:lnTo>
                    <a:pt x="104" y="127"/>
                  </a:lnTo>
                  <a:lnTo>
                    <a:pt x="104" y="135"/>
                  </a:lnTo>
                  <a:lnTo>
                    <a:pt x="96" y="143"/>
                  </a:lnTo>
                  <a:lnTo>
                    <a:pt x="80" y="143"/>
                  </a:lnTo>
                  <a:lnTo>
                    <a:pt x="64" y="151"/>
                  </a:lnTo>
                  <a:lnTo>
                    <a:pt x="48" y="151"/>
                  </a:lnTo>
                  <a:lnTo>
                    <a:pt x="32" y="151"/>
                  </a:lnTo>
                  <a:lnTo>
                    <a:pt x="24" y="143"/>
                  </a:lnTo>
                  <a:lnTo>
                    <a:pt x="16" y="143"/>
                  </a:lnTo>
                  <a:lnTo>
                    <a:pt x="8" y="135"/>
                  </a:lnTo>
                  <a:lnTo>
                    <a:pt x="8" y="119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88"/>
                  </a:lnTo>
                  <a:lnTo>
                    <a:pt x="8" y="72"/>
                  </a:lnTo>
                  <a:lnTo>
                    <a:pt x="8" y="32"/>
                  </a:lnTo>
                  <a:lnTo>
                    <a:pt x="0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24" y="32"/>
                  </a:lnTo>
                  <a:lnTo>
                    <a:pt x="16" y="40"/>
                  </a:lnTo>
                  <a:lnTo>
                    <a:pt x="16" y="48"/>
                  </a:lnTo>
                  <a:lnTo>
                    <a:pt x="16" y="56"/>
                  </a:lnTo>
                  <a:lnTo>
                    <a:pt x="16" y="64"/>
                  </a:lnTo>
                  <a:lnTo>
                    <a:pt x="16" y="8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99" name="Freeform 79"/>
            <p:cNvSpPr/>
            <p:nvPr/>
          </p:nvSpPr>
          <p:spPr>
            <a:xfrm>
              <a:off x="3549650" y="1804193"/>
              <a:ext cx="25400" cy="227013"/>
            </a:xfrm>
            <a:custGeom>
              <a:avLst/>
              <a:gdLst>
                <a:gd name="txL" fmla="*/ 0 w 16"/>
                <a:gd name="txT" fmla="*/ 0 h 143"/>
                <a:gd name="txR" fmla="*/ 16 w 16"/>
                <a:gd name="txB" fmla="*/ 143 h 143"/>
              </a:gdLst>
              <a:ahLst/>
              <a:cxnLst>
                <a:cxn ang="0">
                  <a:pos x="0" y="0"/>
                </a:cxn>
                <a:cxn ang="0">
                  <a:pos x="20161247" y="20161292"/>
                </a:cxn>
                <a:cxn ang="0">
                  <a:pos x="40322493" y="20161292"/>
                </a:cxn>
                <a:cxn ang="0">
                  <a:pos x="40322493" y="40322584"/>
                </a:cxn>
                <a:cxn ang="0">
                  <a:pos x="40322493" y="60483882"/>
                </a:cxn>
                <a:cxn ang="0">
                  <a:pos x="40322493" y="80645168"/>
                </a:cxn>
                <a:cxn ang="0">
                  <a:pos x="40322493" y="120967764"/>
                </a:cxn>
                <a:cxn ang="0">
                  <a:pos x="40322493" y="161290336"/>
                </a:cxn>
                <a:cxn ang="0">
                  <a:pos x="40322493" y="219254876"/>
                </a:cxn>
                <a:cxn ang="0">
                  <a:pos x="40322493" y="279738733"/>
                </a:cxn>
                <a:cxn ang="0">
                  <a:pos x="40322493" y="320061305"/>
                </a:cxn>
                <a:cxn ang="0">
                  <a:pos x="20161247" y="360383877"/>
                </a:cxn>
                <a:cxn ang="0">
                  <a:pos x="20161247" y="360383877"/>
                </a:cxn>
                <a:cxn ang="0">
                  <a:pos x="20161247" y="360383877"/>
                </a:cxn>
                <a:cxn ang="0">
                  <a:pos x="0" y="340222591"/>
                </a:cxn>
                <a:cxn ang="0">
                  <a:pos x="0" y="320061305"/>
                </a:cxn>
                <a:cxn ang="0">
                  <a:pos x="0" y="299900019"/>
                </a:cxn>
                <a:cxn ang="0">
                  <a:pos x="0" y="279738733"/>
                </a:cxn>
                <a:cxn ang="0">
                  <a:pos x="0" y="259577448"/>
                </a:cxn>
                <a:cxn ang="0">
                  <a:pos x="0" y="239416162"/>
                </a:cxn>
                <a:cxn ang="0">
                  <a:pos x="0" y="219254876"/>
                </a:cxn>
                <a:cxn ang="0">
                  <a:pos x="0" y="161290336"/>
                </a:cxn>
                <a:cxn ang="0">
                  <a:pos x="0" y="120967764"/>
                </a:cxn>
                <a:cxn ang="0">
                  <a:pos x="0" y="80645168"/>
                </a:cxn>
                <a:cxn ang="0">
                  <a:pos x="0" y="40322584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16" h="143">
                  <a:moveTo>
                    <a:pt x="0" y="0"/>
                  </a:moveTo>
                  <a:lnTo>
                    <a:pt x="8" y="8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16" y="48"/>
                  </a:lnTo>
                  <a:lnTo>
                    <a:pt x="16" y="64"/>
                  </a:lnTo>
                  <a:lnTo>
                    <a:pt x="16" y="87"/>
                  </a:lnTo>
                  <a:lnTo>
                    <a:pt x="16" y="111"/>
                  </a:lnTo>
                  <a:lnTo>
                    <a:pt x="16" y="127"/>
                  </a:lnTo>
                  <a:lnTo>
                    <a:pt x="8" y="143"/>
                  </a:lnTo>
                  <a:lnTo>
                    <a:pt x="0" y="135"/>
                  </a:lnTo>
                  <a:lnTo>
                    <a:pt x="0" y="127"/>
                  </a:lnTo>
                  <a:lnTo>
                    <a:pt x="0" y="119"/>
                  </a:lnTo>
                  <a:lnTo>
                    <a:pt x="0" y="111"/>
                  </a:lnTo>
                  <a:lnTo>
                    <a:pt x="0" y="103"/>
                  </a:lnTo>
                  <a:lnTo>
                    <a:pt x="0" y="95"/>
                  </a:lnTo>
                  <a:lnTo>
                    <a:pt x="0" y="87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0" name="Freeform 80"/>
            <p:cNvSpPr/>
            <p:nvPr/>
          </p:nvSpPr>
          <p:spPr>
            <a:xfrm>
              <a:off x="3562350" y="1816893"/>
              <a:ext cx="63500" cy="50800"/>
            </a:xfrm>
            <a:custGeom>
              <a:avLst/>
              <a:gdLst>
                <a:gd name="txL" fmla="*/ 0 w 40"/>
                <a:gd name="txT" fmla="*/ 0 h 32"/>
                <a:gd name="txR" fmla="*/ 40 w 40"/>
                <a:gd name="txB" fmla="*/ 32 h 32"/>
              </a:gdLst>
              <a:ahLst/>
              <a:cxnLst>
                <a:cxn ang="0">
                  <a:pos x="0" y="0"/>
                </a:cxn>
                <a:cxn ang="0">
                  <a:pos x="20161249" y="0"/>
                </a:cxn>
                <a:cxn ang="0">
                  <a:pos x="40322497" y="0"/>
                </a:cxn>
                <a:cxn ang="0">
                  <a:pos x="60483752" y="0"/>
                </a:cxn>
                <a:cxn ang="0">
                  <a:pos x="80644994" y="0"/>
                </a:cxn>
                <a:cxn ang="0">
                  <a:pos x="100806236" y="20161247"/>
                </a:cxn>
                <a:cxn ang="0">
                  <a:pos x="100806236" y="40322493"/>
                </a:cxn>
                <a:cxn ang="0">
                  <a:pos x="100806236" y="60483746"/>
                </a:cxn>
                <a:cxn ang="0">
                  <a:pos x="100806236" y="80644986"/>
                </a:cxn>
                <a:cxn ang="0">
                  <a:pos x="80644994" y="60483746"/>
                </a:cxn>
                <a:cxn ang="0">
                  <a:pos x="60483752" y="60483746"/>
                </a:cxn>
                <a:cxn ang="0">
                  <a:pos x="40322497" y="40322493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40" h="32">
                  <a:moveTo>
                    <a:pt x="0" y="0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0" y="16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4161657"/>
          <p:cNvPicPr>
            <a:picLocks noChangeAspect="1"/>
          </p:cNvPicPr>
          <p:nvPr/>
        </p:nvPicPr>
        <p:blipFill>
          <a:blip r:embed="rId5"/>
          <a:srcRect b="29629"/>
          <a:stretch>
            <a:fillRect/>
          </a:stretch>
        </p:blipFill>
        <p:spPr>
          <a:xfrm>
            <a:off x="0" y="2201545"/>
            <a:ext cx="12192635" cy="5528945"/>
          </a:xfrm>
          <a:prstGeom prst="rect">
            <a:avLst/>
          </a:prstGeom>
        </p:spPr>
      </p:pic>
      <p:pic>
        <p:nvPicPr>
          <p:cNvPr id="16" name="图片 15" descr="back"/>
          <p:cNvPicPr>
            <a:picLocks noChangeAspect="1"/>
          </p:cNvPicPr>
          <p:nvPr/>
        </p:nvPicPr>
        <p:blipFill>
          <a:blip r:embed="rId6"/>
          <a:srcRect b="48674"/>
          <a:stretch>
            <a:fillRect/>
          </a:stretch>
        </p:blipFill>
        <p:spPr>
          <a:xfrm flipH="1">
            <a:off x="-635" y="-748030"/>
            <a:ext cx="12193270" cy="3288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2" h="5032">
                <a:moveTo>
                  <a:pt x="0" y="0"/>
                </a:moveTo>
                <a:lnTo>
                  <a:pt x="19202" y="0"/>
                </a:lnTo>
                <a:lnTo>
                  <a:pt x="19202" y="4902"/>
                </a:lnTo>
                <a:lnTo>
                  <a:pt x="19172" y="4901"/>
                </a:lnTo>
                <a:cubicBezTo>
                  <a:pt x="18721" y="4894"/>
                  <a:pt x="18154" y="4915"/>
                  <a:pt x="17460" y="4928"/>
                </a:cubicBezTo>
                <a:cubicBezTo>
                  <a:pt x="16638" y="4944"/>
                  <a:pt x="16523" y="4991"/>
                  <a:pt x="15299" y="4989"/>
                </a:cubicBezTo>
                <a:cubicBezTo>
                  <a:pt x="14075" y="4987"/>
                  <a:pt x="12838" y="4898"/>
                  <a:pt x="11339" y="4918"/>
                </a:cubicBezTo>
                <a:cubicBezTo>
                  <a:pt x="10964" y="4923"/>
                  <a:pt x="10643" y="4936"/>
                  <a:pt x="10351" y="4953"/>
                </a:cubicBezTo>
                <a:lnTo>
                  <a:pt x="10317" y="4955"/>
                </a:lnTo>
                <a:lnTo>
                  <a:pt x="10297" y="4953"/>
                </a:lnTo>
                <a:cubicBezTo>
                  <a:pt x="9792" y="4910"/>
                  <a:pt x="9237" y="5056"/>
                  <a:pt x="8063" y="5029"/>
                </a:cubicBezTo>
                <a:cubicBezTo>
                  <a:pt x="6851" y="5001"/>
                  <a:pt x="5404" y="4874"/>
                  <a:pt x="4285" y="4817"/>
                </a:cubicBezTo>
                <a:cubicBezTo>
                  <a:pt x="3410" y="4772"/>
                  <a:pt x="3157" y="4740"/>
                  <a:pt x="2803" y="4739"/>
                </a:cubicBezTo>
                <a:lnTo>
                  <a:pt x="2775" y="4739"/>
                </a:lnTo>
                <a:lnTo>
                  <a:pt x="2753" y="4737"/>
                </a:lnTo>
                <a:cubicBezTo>
                  <a:pt x="2527" y="4715"/>
                  <a:pt x="2418" y="4701"/>
                  <a:pt x="2290" y="4696"/>
                </a:cubicBezTo>
                <a:lnTo>
                  <a:pt x="2275" y="4695"/>
                </a:lnTo>
                <a:lnTo>
                  <a:pt x="2265" y="4694"/>
                </a:lnTo>
                <a:cubicBezTo>
                  <a:pt x="2001" y="4672"/>
                  <a:pt x="2020" y="4680"/>
                  <a:pt x="2012" y="4694"/>
                </a:cubicBezTo>
                <a:lnTo>
                  <a:pt x="2012" y="4695"/>
                </a:lnTo>
                <a:lnTo>
                  <a:pt x="2008" y="4695"/>
                </a:lnTo>
                <a:cubicBezTo>
                  <a:pt x="2002" y="4695"/>
                  <a:pt x="1995" y="4695"/>
                  <a:pt x="1989" y="4695"/>
                </a:cubicBezTo>
                <a:cubicBezTo>
                  <a:pt x="1818" y="4699"/>
                  <a:pt x="1683" y="4713"/>
                  <a:pt x="1556" y="4731"/>
                </a:cubicBezTo>
                <a:lnTo>
                  <a:pt x="1537" y="4734"/>
                </a:lnTo>
                <a:lnTo>
                  <a:pt x="1496" y="4735"/>
                </a:lnTo>
                <a:cubicBezTo>
                  <a:pt x="1042" y="4749"/>
                  <a:pt x="442" y="4767"/>
                  <a:pt x="6" y="4767"/>
                </a:cubicBezTo>
                <a:lnTo>
                  <a:pt x="0" y="4767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17" name="直接连接符 16"/>
          <p:cNvCxnSpPr/>
          <p:nvPr/>
        </p:nvCxnSpPr>
        <p:spPr>
          <a:xfrm>
            <a:off x="6983095" y="260350"/>
            <a:ext cx="37465" cy="312293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图片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05" y="3022600"/>
            <a:ext cx="571500" cy="13220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4314190" y="5331460"/>
            <a:ext cx="1948815" cy="1134745"/>
            <a:chOff x="4886" y="3912"/>
            <a:chExt cx="3069" cy="1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" t="7333" r="47488" b="36788"/>
            <a:stretch>
              <a:fillRect/>
            </a:stretch>
          </p:blipFill>
          <p:spPr>
            <a:xfrm flipH="1">
              <a:off x="4886" y="3912"/>
              <a:ext cx="3069" cy="121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下面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2" t="3057" r="1709" b="47477"/>
          <a:stretch>
            <a:fillRect/>
          </a:stretch>
        </p:blipFill>
        <p:spPr>
          <a:xfrm rot="1440000">
            <a:off x="5589905" y="1075690"/>
            <a:ext cx="598170" cy="35115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284730" y="3597275"/>
            <a:ext cx="1350010" cy="1050290"/>
            <a:chOff x="5465" y="4045"/>
            <a:chExt cx="2126" cy="1654"/>
          </a:xfrm>
        </p:grpSpPr>
        <p:pic>
          <p:nvPicPr>
            <p:cNvPr id="33" name="图片 32" descr="C:\Users\五月小奶昔\Desktop\图片1.png图片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533" y="4045"/>
              <a:ext cx="2058" cy="1042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在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8559165" y="4064635"/>
            <a:ext cx="1816735" cy="1130300"/>
            <a:chOff x="5113" y="4335"/>
            <a:chExt cx="2861" cy="1780"/>
          </a:xfrm>
        </p:grpSpPr>
        <p:pic>
          <p:nvPicPr>
            <p:cNvPr id="36" name="图片 35" descr="C:\Users\五月小奶昔\Desktop\图片1.png图片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113" y="4335"/>
              <a:ext cx="2861" cy="1448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5521" y="5293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那儿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877758" y="3101548"/>
            <a:ext cx="938868" cy="1087307"/>
            <a:chOff x="5465" y="4225"/>
            <a:chExt cx="2046" cy="2670"/>
          </a:xfrm>
        </p:grpSpPr>
        <p:pic>
          <p:nvPicPr>
            <p:cNvPr id="39" name="图片 38" descr="C:\Users\五月小奶昔\Desktop\fish.pngfish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881" y="4225"/>
              <a:ext cx="1212" cy="1625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5465" y="5613"/>
              <a:ext cx="2046" cy="128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狗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 flipH="1">
            <a:off x="10375900" y="3197860"/>
            <a:ext cx="1492250" cy="1038225"/>
            <a:chOff x="5161" y="8450"/>
            <a:chExt cx="2350" cy="163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" t="7333" r="47488" b="36788"/>
            <a:stretch>
              <a:fillRect/>
            </a:stretch>
          </p:blipFill>
          <p:spPr>
            <a:xfrm flipH="1">
              <a:off x="5161" y="8450"/>
              <a:ext cx="2350" cy="93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161" y="9263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椅子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8000" y="4381500"/>
            <a:ext cx="1299210" cy="1341755"/>
            <a:chOff x="5465" y="3586"/>
            <a:chExt cx="2046" cy="2113"/>
          </a:xfrm>
        </p:grpSpPr>
        <p:pic>
          <p:nvPicPr>
            <p:cNvPr id="10" name="图片 9" descr="C:\Users\五月小奶昔\Desktop\yu.pngyu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722" y="3586"/>
              <a:ext cx="1615" cy="1501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猫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77215" y="791210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648970" y="1279525"/>
            <a:ext cx="16783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W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5" name="图片 24" descr="小猫钓鱼压缩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60000">
            <a:off x="7795895" y="-83820"/>
            <a:ext cx="2094230" cy="2061210"/>
          </a:xfrm>
          <a:prstGeom prst="rect">
            <a:avLst/>
          </a:prstGeom>
        </p:spPr>
      </p:pic>
      <p:pic>
        <p:nvPicPr>
          <p:cNvPr id="19" name="图片 18" descr="图片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9440000" flipH="1">
            <a:off x="7415530" y="-321945"/>
            <a:ext cx="1266190" cy="2670810"/>
          </a:xfrm>
          <a:prstGeom prst="parallelogram">
            <a:avLst>
              <a:gd name="adj" fmla="val 80479"/>
            </a:avLst>
          </a:prstGeom>
        </p:spPr>
      </p:pic>
      <p:grpSp>
        <p:nvGrpSpPr>
          <p:cNvPr id="30" name="组合 29"/>
          <p:cNvGrpSpPr/>
          <p:nvPr/>
        </p:nvGrpSpPr>
        <p:grpSpPr>
          <a:xfrm>
            <a:off x="791210" y="1973580"/>
            <a:ext cx="1948815" cy="1134745"/>
            <a:chOff x="4886" y="3912"/>
            <a:chExt cx="3069" cy="1787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" t="7333" r="47488" b="36788"/>
            <a:stretch>
              <a:fillRect/>
            </a:stretch>
          </p:blipFill>
          <p:spPr>
            <a:xfrm flipH="1">
              <a:off x="4886" y="3912"/>
              <a:ext cx="3069" cy="1216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小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6" dur="6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8" dur="6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5562 0.00555552 L -0.466198 0.00592591 " pathEditMode="relative" rAng="0" ptsTypes="">
                                      <p:cBhvr>
                                        <p:cTn id="10" dur="6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12" dur="6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386 -0.0312037 L -0.48224 -0.0308333 " pathEditMode="relative" rAng="0" ptsTypes="">
                                      <p:cBhvr>
                                        <p:cTn id="14" dur="6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16" dur="6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18" dur="6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6037 -0.0427855 L 0.0626427 -0.0198098 L 0.0732024 -0.0107392 L 0.0817566 -0.00615449 L 0.0885883 -0.00697385 L 0.0983109 -0.00617758 L 0.103575 -0.0122522 L 0.107516 -0.0146877 L 0.116353 -0.011021 L 0.124206 -0.014504 L 0.133929 -0.0137071 L 0.144254 -0.0148629 L 0.148779 -0.0191929 L 0.151435 -0.0278031 L 0.153507 -0.0345174 L 0.15556 -0.0411746 L 0.157915 -0.0488089 L 0.159268 -0.0635331 L 0.155742 -0.0844184 L 0.156091 -0.0965392 L 0.154553 -0.112881 L 0.151009 -0.133707 L 0.143573 -0.163244 L 0.133848 -0.196346 L 0.11991 -0.237124 L 0.10559 -0.277304 " pathEditMode="relative" rAng="-1198522320" ptsTypes="">
                                      <p:cBhvr>
                                        <p:cTn id="2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308 -0.0189239 L 0.0851822 0.0015604 L 0.107716 0.0135195 L 0.127879 0.0225091 L 0.147076 0.0285583 L 0.173042 0.0376623 L 0.191592 0.0409497 L 0.204023 0.0439443 L 0.225589 0.0529614 L 0.249412 0.0592736 L 0.275377 0.068378 L 0.304333 0.077541 L 0.319666 0.0805926 L 0.332855 0.0808526 L 0.343142 0.081055 L 0.35334 0.0812553 L 0.365035 0.0814863 L 0.378892 0.079009 L 0.383699 0.0705104 L 0.393022 0.0677714 L 0.400113 0.0622391 L 0.404832 0.0537393 L 0.40495 0.039477 L 0.401287 0.0222186 L 0.391439 -0.000832888 L 0.380134 -0.0240847 " pathEditMode="relative" rAng="-1198522320" ptsTypes="">
                                      <p:cBhvr>
                                        <p:cTn id="3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119 0 L -0.0462008 0.00925926 L -0.0517896 0.0166667 L -0.0573784 0.0222222 L -0.0621688 0.0259259 L -0.0677577 0.0314815 L -0.0733464 0.0351852 L -0.0781368 0.0388889 L -0.0829273 0.0407407 L -0.0877177 0.0407407 L -0.0925081 0.0407407 L -0.0972985 0.0388889 L -0.102887 0.037037 L -0.108476 0.0351852 L -0.114863 0.0296296 L -0.120452 0.0222222 L -0.126041 0.0185185 L -0.130831 0.012963 L -0.13642 0.0037037 L -0.142009 -0.00185185 L -0.1468 -0.00925926 L -0.152388 -0.0185185 L -0.157178 -0.0259259 L -0.162768 -0.0351852 L -0.167558 -0.0462963 L -0.17155 -0.0574074 L -0.173945 -0.070370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" y="-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853 -0.000255612 L 0.0248291 0.0127942 L 0.0303959 0.0216571 L 0.0355398 0.0289604 L 0.0406765 0.0349936 L 0.0475364 0.0434922 L 0.0527438 0.0483847 L 0.0561577 0.0519532 L 0.0617171 0.0595456 L 0.0682052 0.0665949 L 0.075065 0.0750934 L 0.0828093 0.084208 L 0.0870816 0.0883745 L 0.0909818 0.0910911 L 0.0940238 0.0932101 L 0.0970395 0.0953108 L 0.100498 0.0977198 L 0.104857 0.099566 L 0.107098 0.097406 L 0.110133 0.0982552 L 0.11277 0.0976366 L 0.114984 0.0954588 L 0.116378 0.0902536 L 0.116932 0.0831992 L 0.116198 0.0727911 L 0.115048 0.0620202 " pathEditMode="relative" rAng="-1198522320" ptsTypes="">
                                      <p:cBhvr>
                                        <p:cTn id="5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32 -0.00366402 L -0.0427373 0.00850528 L -0.0509657 0.0166181 L -0.0582799 0.0227029 L -0.0646797 0.0267593 L -0.0719939 0.0287874 L -0.0774795 0.0328439 L -0.0838794 0.0369003 L -0.0902793 0.0389286 L -0.0966792 0.0389286 L -0.103079 0.0389286 L -0.111307 0.0389286 L -0.118622 0.0389286 L -0.125936 0.0389286 L -0.134164 0.0389286 L -0.13965 0.0389286 L -0.14605 0.0389286 L -0.152449 0.0389286 L -0.159764 0.0389286 L -0.16525 0.0389286 L -0.170735 0.0389286 L -0.178964 0.0389286 L -0.187192 0.0389286 L -0.193591 0.0389286 L -0.199077 0.0389286 L -0.204563 0.0389286 L -0.212791 0.0389286 L -0.221019 0.0389286 L -0.229248 0.0389286 L -0.234733 0.0389286 L -0.242048 0.0389286 L -0.247534 0.0389286 L -0.253019 0.0389286 L -0.260333 0.0389286 L -0.265819 0.0389286 L -0.272219 0.0369003 L -0.277705 0.0308157 L -0.284104 0.024731 L -0.289589 0.0166181 " pathEditMode="relative" rAng="0" ptsTypes="">
                                      <p:cBhvr>
                                        <p:cTn id="6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" y="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729167 0.00185185 L 0.015625 0.00740741 L 0.0260417 0.0148148 L 0.0322917 0.0166667 L 0.0395833 0.0203704 L 0.0479167 0.0222222 L 0.05625 0.0240741 L 0.0635417 0.0240741 L 0.0697917 0.0240741 L 0.078125 0.0240741 L 0.0854167 0.0240741 L 0.0947917 0.0240741 L 0.101042 0.0240741 L 0.108333 0.0240741 L 0.114583 0.0240741 L 0.120833 0.0240741 L 0.127083 0.0240741 L 0.133333 0.0240741 L 0.141667 0.0240741 L 0.151042 0.0240741 L 0.159375 0.0240741 L 0.167708 0.0240741 L 0.176042 0.0240741 L 0.186458 0.0240741 L 0.196875 0.0240741 L 0.205208 0.0240741 L 0.215625 0.0240741 L 0.225 0.0240741 L 0.233333 0.0240741 L 0.241667 0.0240741 L 0.25 0.0240741 L 0.25625 0.0240741 L 0.2625 0.0240741 L 0.269792 0.0240741 L 0.276042 0.0240741 L 0.282292 0.0240741 L 0.29375 0.0185185 L 0.304167 0.0148148 L 0.313542 0.012963 L 0.321875 0.00740741 L 0.332292 0.0037037 L 0.340625 -0.00185185 L 0.347917 -0.00740741 L 0.355208 -0.0148148 L 0.363542 -0.0185185 L 0.370833 -0.0240741 L 0.378125 -0.0296296 L 0.385417 -0.0351852 L 0.391667 -0.0425926 L 0.397917 -0.05 L 0.40625 -0.0592593 L 0.4125 -0.0648148 L 0.41875 -0.0722222 L 0.426042 -0.0796296 L 0.433333 -0.087037 L 0.440625 -0.0925926 L 0.446875 -0.1 L 0.454167 -0.111111 L 0.460417 -0.116667 " pathEditMode="relative" ptsTypes="">
                                      <p:cBhvr>
                                        <p:cTn id="7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327 0.0723309 L 0.0774544 -0.00405722 L 0.0914226 -0.0474158 L 0.105468 -0.0793754 L 0.121111 -0.0997682 L 0.141436 -0.131038 L 0.158869 -0.14052 L 0.169832 -0.150037 L 0.185398 -0.181828 L 0.205891 -0.202359 L 0.226215 -0.233632 L 0.249777 -0.264548 L 0.26388 -0.273719 L 0.278154 -0.272153 L 0.289287 -0.270934 L 0.300323 -0.269721 L 0.312978 -0.268332 L 0.330463 -0.255697 L 0.34344 -0.220773 L 0.356172 -0.207983 L 0.368978 -0.18447 L 0.381858 -0.149556 L 0.394893 -0.0925173 L 0.406479 -0.0242481 L 0.4165 0.0659648 L 0.425103 0.156686 " pathEditMode="relative" rAng="-1198522320" ptsTypes="">
                                      <p:cBhvr>
                                        <p:cTn id="89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-1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4161657"/>
          <p:cNvPicPr>
            <a:picLocks noChangeAspect="1"/>
          </p:cNvPicPr>
          <p:nvPr/>
        </p:nvPicPr>
        <p:blipFill>
          <a:blip r:embed="rId5"/>
          <a:srcRect b="29629"/>
          <a:stretch>
            <a:fillRect/>
          </a:stretch>
        </p:blipFill>
        <p:spPr>
          <a:xfrm>
            <a:off x="0" y="2201545"/>
            <a:ext cx="12192635" cy="5528945"/>
          </a:xfrm>
          <a:prstGeom prst="rect">
            <a:avLst/>
          </a:prstGeom>
        </p:spPr>
      </p:pic>
      <p:pic>
        <p:nvPicPr>
          <p:cNvPr id="16" name="图片 15" descr="back"/>
          <p:cNvPicPr>
            <a:picLocks noChangeAspect="1"/>
          </p:cNvPicPr>
          <p:nvPr/>
        </p:nvPicPr>
        <p:blipFill>
          <a:blip r:embed="rId6"/>
          <a:srcRect b="48674"/>
          <a:stretch>
            <a:fillRect/>
          </a:stretch>
        </p:blipFill>
        <p:spPr>
          <a:xfrm flipH="1">
            <a:off x="-635" y="-748030"/>
            <a:ext cx="12193270" cy="3288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2" h="5032">
                <a:moveTo>
                  <a:pt x="0" y="0"/>
                </a:moveTo>
                <a:lnTo>
                  <a:pt x="19202" y="0"/>
                </a:lnTo>
                <a:lnTo>
                  <a:pt x="19202" y="4902"/>
                </a:lnTo>
                <a:lnTo>
                  <a:pt x="19172" y="4901"/>
                </a:lnTo>
                <a:cubicBezTo>
                  <a:pt x="18721" y="4894"/>
                  <a:pt x="18154" y="4915"/>
                  <a:pt x="17460" y="4928"/>
                </a:cubicBezTo>
                <a:cubicBezTo>
                  <a:pt x="16638" y="4944"/>
                  <a:pt x="16523" y="4991"/>
                  <a:pt x="15299" y="4989"/>
                </a:cubicBezTo>
                <a:cubicBezTo>
                  <a:pt x="14075" y="4987"/>
                  <a:pt x="12838" y="4898"/>
                  <a:pt x="11339" y="4918"/>
                </a:cubicBezTo>
                <a:cubicBezTo>
                  <a:pt x="10964" y="4923"/>
                  <a:pt x="10643" y="4936"/>
                  <a:pt x="10351" y="4953"/>
                </a:cubicBezTo>
                <a:lnTo>
                  <a:pt x="10317" y="4955"/>
                </a:lnTo>
                <a:lnTo>
                  <a:pt x="10297" y="4953"/>
                </a:lnTo>
                <a:cubicBezTo>
                  <a:pt x="9792" y="4910"/>
                  <a:pt x="9237" y="5056"/>
                  <a:pt x="8063" y="5029"/>
                </a:cubicBezTo>
                <a:cubicBezTo>
                  <a:pt x="6851" y="5001"/>
                  <a:pt x="5404" y="4874"/>
                  <a:pt x="4285" y="4817"/>
                </a:cubicBezTo>
                <a:cubicBezTo>
                  <a:pt x="3410" y="4772"/>
                  <a:pt x="3157" y="4740"/>
                  <a:pt x="2803" y="4739"/>
                </a:cubicBezTo>
                <a:lnTo>
                  <a:pt x="2775" y="4739"/>
                </a:lnTo>
                <a:lnTo>
                  <a:pt x="2753" y="4737"/>
                </a:lnTo>
                <a:cubicBezTo>
                  <a:pt x="2527" y="4715"/>
                  <a:pt x="2418" y="4701"/>
                  <a:pt x="2290" y="4696"/>
                </a:cubicBezTo>
                <a:lnTo>
                  <a:pt x="2275" y="4695"/>
                </a:lnTo>
                <a:lnTo>
                  <a:pt x="2265" y="4694"/>
                </a:lnTo>
                <a:cubicBezTo>
                  <a:pt x="2001" y="4672"/>
                  <a:pt x="2020" y="4680"/>
                  <a:pt x="2012" y="4694"/>
                </a:cubicBezTo>
                <a:lnTo>
                  <a:pt x="2012" y="4695"/>
                </a:lnTo>
                <a:lnTo>
                  <a:pt x="2008" y="4695"/>
                </a:lnTo>
                <a:cubicBezTo>
                  <a:pt x="2002" y="4695"/>
                  <a:pt x="1995" y="4695"/>
                  <a:pt x="1989" y="4695"/>
                </a:cubicBezTo>
                <a:cubicBezTo>
                  <a:pt x="1818" y="4699"/>
                  <a:pt x="1683" y="4713"/>
                  <a:pt x="1556" y="4731"/>
                </a:cubicBezTo>
                <a:lnTo>
                  <a:pt x="1537" y="4734"/>
                </a:lnTo>
                <a:lnTo>
                  <a:pt x="1496" y="4735"/>
                </a:lnTo>
                <a:cubicBezTo>
                  <a:pt x="1042" y="4749"/>
                  <a:pt x="442" y="4767"/>
                  <a:pt x="6" y="4767"/>
                </a:cubicBezTo>
                <a:lnTo>
                  <a:pt x="0" y="4767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17" name="直接连接符 16"/>
          <p:cNvCxnSpPr/>
          <p:nvPr/>
        </p:nvCxnSpPr>
        <p:spPr>
          <a:xfrm>
            <a:off x="6983095" y="260350"/>
            <a:ext cx="37465" cy="312293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图片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05" y="3022600"/>
            <a:ext cx="571500" cy="13220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4314190" y="5331460"/>
            <a:ext cx="1948815" cy="1134745"/>
            <a:chOff x="4886" y="3912"/>
            <a:chExt cx="3069" cy="1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" t="7333" r="47488" b="36788"/>
            <a:stretch>
              <a:fillRect/>
            </a:stretch>
          </p:blipFill>
          <p:spPr>
            <a:xfrm flipH="1">
              <a:off x="4886" y="3912"/>
              <a:ext cx="3069" cy="121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爸爸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2" t="3057" r="1709" b="47477"/>
          <a:stretch>
            <a:fillRect/>
          </a:stretch>
        </p:blipFill>
        <p:spPr>
          <a:xfrm rot="1440000">
            <a:off x="5589905" y="1075690"/>
            <a:ext cx="598170" cy="35115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284730" y="3597275"/>
            <a:ext cx="1350010" cy="1050290"/>
            <a:chOff x="5465" y="4045"/>
            <a:chExt cx="2126" cy="1654"/>
          </a:xfrm>
        </p:grpSpPr>
        <p:pic>
          <p:nvPicPr>
            <p:cNvPr id="33" name="图片 32" descr="C:\Users\五月小奶昔\Desktop\图片1.png图片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533" y="4045"/>
              <a:ext cx="2058" cy="1042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工作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8559165" y="4064635"/>
            <a:ext cx="1816735" cy="1130300"/>
            <a:chOff x="5113" y="4335"/>
            <a:chExt cx="2861" cy="1780"/>
          </a:xfrm>
        </p:grpSpPr>
        <p:pic>
          <p:nvPicPr>
            <p:cNvPr id="36" name="图片 35" descr="C:\Users\五月小奶昔\Desktop\图片1.png图片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113" y="4335"/>
              <a:ext cx="2861" cy="1448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5521" y="5293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儿子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877758" y="3101548"/>
            <a:ext cx="938868" cy="1087307"/>
            <a:chOff x="5465" y="4225"/>
            <a:chExt cx="2046" cy="2670"/>
          </a:xfrm>
        </p:grpSpPr>
        <p:pic>
          <p:nvPicPr>
            <p:cNvPr id="39" name="图片 38" descr="C:\Users\五月小奶昔\Desktop\fish.pngfish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881" y="4225"/>
              <a:ext cx="1212" cy="1625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5465" y="5613"/>
              <a:ext cx="2046" cy="128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医生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 flipH="1">
            <a:off x="10375900" y="3197860"/>
            <a:ext cx="1492250" cy="1038225"/>
            <a:chOff x="5161" y="8450"/>
            <a:chExt cx="2350" cy="163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" t="7333" r="47488" b="36788"/>
            <a:stretch>
              <a:fillRect/>
            </a:stretch>
          </p:blipFill>
          <p:spPr>
            <a:xfrm flipH="1">
              <a:off x="5161" y="8450"/>
              <a:ext cx="2350" cy="93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161" y="9263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医院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8000" y="4381500"/>
            <a:ext cx="1299210" cy="1341755"/>
            <a:chOff x="5465" y="3586"/>
            <a:chExt cx="2046" cy="2113"/>
          </a:xfrm>
        </p:grpSpPr>
        <p:pic>
          <p:nvPicPr>
            <p:cNvPr id="10" name="图片 9" descr="C:\Users\五月小奶昔\Desktop\yu.pngyu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722" y="3586"/>
              <a:ext cx="1615" cy="1501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哪儿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77215" y="791210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648970" y="1279525"/>
            <a:ext cx="16783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W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5" name="图片 24" descr="小猫钓鱼压缩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60000">
            <a:off x="7795895" y="-83820"/>
            <a:ext cx="2094230" cy="2061210"/>
          </a:xfrm>
          <a:prstGeom prst="rect">
            <a:avLst/>
          </a:prstGeom>
        </p:spPr>
      </p:pic>
      <p:pic>
        <p:nvPicPr>
          <p:cNvPr id="19" name="图片 18" descr="图片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9440000" flipH="1">
            <a:off x="7415530" y="-321945"/>
            <a:ext cx="1266190" cy="2670810"/>
          </a:xfrm>
          <a:prstGeom prst="parallelogram">
            <a:avLst>
              <a:gd name="adj" fmla="val 80479"/>
            </a:avLst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6" dur="6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8" dur="6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5562 0.00555552 L -0.466198 0.00592591 " pathEditMode="relative" rAng="0" ptsTypes="">
                                      <p:cBhvr>
                                        <p:cTn id="10" dur="6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12" dur="6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386 -0.0312037 L -0.48224 -0.0308333 " pathEditMode="relative" rAng="0" ptsTypes="">
                                      <p:cBhvr>
                                        <p:cTn id="14" dur="6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16" dur="6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6037 -0.0427855 L 0.0626427 -0.0198098 L 0.0732024 -0.0107392 L 0.0817566 -0.00615449 L 0.0885883 -0.00697385 L 0.0983109 -0.00617758 L 0.103575 -0.0122522 L 0.107516 -0.0146877 L 0.116353 -0.011021 L 0.124206 -0.014504 L 0.133929 -0.0137071 L 0.144254 -0.0148629 L 0.148779 -0.0191929 L 0.151435 -0.0278031 L 0.153507 -0.0345174 L 0.15556 -0.0411746 L 0.157915 -0.0488089 L 0.159268 -0.0635331 L 0.155742 -0.0844184 L 0.156091 -0.0965392 L 0.154553 -0.112881 L 0.151009 -0.133707 L 0.143573 -0.163244 L 0.133848 -0.196346 L 0.11991 -0.237124 L 0.10559 -0.277304 " pathEditMode="relative" rAng="-1198522320" ptsTypes="">
                                      <p:cBhvr>
                                        <p:cTn id="2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308 -0.0189239 L 0.0851822 0.0015604 L 0.107716 0.0135195 L 0.127879 0.0225091 L 0.147076 0.0285583 L 0.173042 0.0376623 L 0.191592 0.0409497 L 0.204023 0.0439443 L 0.225589 0.0529614 L 0.249412 0.0592736 L 0.275377 0.068378 L 0.304333 0.077541 L 0.319666 0.0805926 L 0.332855 0.0808526 L 0.343142 0.081055 L 0.35334 0.0812553 L 0.365035 0.0814863 L 0.378892 0.079009 L 0.383699 0.0705104 L 0.393022 0.0677714 L 0.400113 0.0622391 L 0.404832 0.0537393 L 0.40495 0.039477 L 0.401287 0.0222186 L 0.391439 -0.000832888 L 0.380134 -0.0240847 " pathEditMode="relative" rAng="-1198522320" ptsTypes="">
                                      <p:cBhvr>
                                        <p:cTn id="3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119 0 L -0.0462008 0.00925926 L -0.0517896 0.0166667 L -0.0573784 0.0222222 L -0.0621688 0.0259259 L -0.0677577 0.0314815 L -0.0733464 0.0351852 L -0.0781368 0.0388889 L -0.0829273 0.0407407 L -0.0877177 0.0407407 L -0.0925081 0.0407407 L -0.0972985 0.0388889 L -0.102887 0.037037 L -0.108476 0.0351852 L -0.114863 0.0296296 L -0.120452 0.0222222 L -0.126041 0.0185185 L -0.130831 0.012963 L -0.13642 0.0037037 L -0.142009 -0.00185185 L -0.1468 -0.00925926 L -0.152388 -0.0185185 L -0.157178 -0.0259259 L -0.162768 -0.0351852 L -0.167558 -0.0462963 L -0.17155 -0.0574074 L -0.173945 -0.0703704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" y="-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853 -0.000255612 L 0.0248291 0.0127942 L 0.0303959 0.0216571 L 0.0355398 0.0289604 L 0.0406765 0.0349936 L 0.0475364 0.0434922 L 0.0527438 0.0483847 L 0.0561577 0.0519532 L 0.0617171 0.0595456 L 0.0682052 0.0665949 L 0.075065 0.0750934 L 0.0828093 0.084208 L 0.0870816 0.0883745 L 0.0909818 0.0910911 L 0.0940238 0.0932101 L 0.0970395 0.0953108 L 0.100498 0.0977198 L 0.104857 0.099566 L 0.107098 0.097406 L 0.110133 0.0982552 L 0.11277 0.0976366 L 0.114984 0.0954588 L 0.116378 0.0902536 L 0.116932 0.0831992 L 0.116198 0.0727911 L 0.115048 0.0620202 " pathEditMode="relative" rAng="-1198522320" ptsTypes="">
                                      <p:cBhvr>
                                        <p:cTn id="5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32 -0.00366402 L -0.0427373 0.00850528 L -0.0509657 0.0166181 L -0.0582799 0.0227029 L -0.0646797 0.0267593 L -0.0719939 0.0287874 L -0.0774795 0.0328439 L -0.0838794 0.0369003 L -0.0902793 0.0389286 L -0.0966792 0.0389286 L -0.103079 0.0389286 L -0.111307 0.0389286 L -0.118622 0.0389286 L -0.125936 0.0389286 L -0.134164 0.0389286 L -0.13965 0.0389286 L -0.14605 0.0389286 L -0.152449 0.0389286 L -0.159764 0.0389286 L -0.16525 0.0389286 L -0.170735 0.0389286 L -0.178964 0.0389286 L -0.187192 0.0389286 L -0.193591 0.0389286 L -0.199077 0.0389286 L -0.204563 0.0389286 L -0.212791 0.0389286 L -0.221019 0.0389286 L -0.229248 0.0389286 L -0.234733 0.0389286 L -0.242048 0.0389286 L -0.247534 0.0389286 L -0.253019 0.0389286 L -0.260333 0.0389286 L -0.265819 0.0389286 L -0.272219 0.0369003 L -0.277705 0.0308157 L -0.284104 0.024731 L -0.289589 0.0166181 " pathEditMode="relative" rAng="0" ptsTypes="">
                                      <p:cBhvr>
                                        <p:cTn id="6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" y="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729167 0.00185185 L 0.015625 0.00740741 L 0.0260417 0.0148148 L 0.0322917 0.0166667 L 0.0395833 0.0203704 L 0.0479167 0.0222222 L 0.05625 0.0240741 L 0.0635417 0.0240741 L 0.0697917 0.0240741 L 0.078125 0.0240741 L 0.0854167 0.0240741 L 0.0947917 0.0240741 L 0.101042 0.0240741 L 0.108333 0.0240741 L 0.114583 0.0240741 L 0.120833 0.0240741 L 0.127083 0.0240741 L 0.133333 0.0240741 L 0.141667 0.0240741 L 0.151042 0.0240741 L 0.159375 0.0240741 L 0.167708 0.0240741 L 0.176042 0.0240741 L 0.186458 0.0240741 L 0.196875 0.0240741 L 0.205208 0.0240741 L 0.215625 0.0240741 L 0.225 0.0240741 L 0.233333 0.0240741 L 0.241667 0.0240741 L 0.25 0.0240741 L 0.25625 0.0240741 L 0.2625 0.0240741 L 0.269792 0.0240741 L 0.276042 0.0240741 L 0.282292 0.0240741 L 0.29375 0.0185185 L 0.304167 0.0148148 L 0.313542 0.012963 L 0.321875 0.00740741 L 0.332292 0.0037037 L 0.340625 -0.00185185 L 0.347917 -0.00740741 L 0.355208 -0.0148148 L 0.363542 -0.0185185 L 0.370833 -0.0240741 L 0.378125 -0.0296296 L 0.385417 -0.0351852 L 0.391667 -0.0425926 L 0.397917 -0.05 L 0.40625 -0.0592593 L 0.4125 -0.0648148 L 0.41875 -0.0722222 L 0.426042 -0.0796296 L 0.433333 -0.087037 L 0.440625 -0.0925926 L 0.446875 -0.1 L 0.454167 -0.111111 L 0.460417 -0.116667 " pathEditMode="relative" ptsTypes="">
                                      <p:cBhvr>
                                        <p:cTn id="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1470"/>
            <a:chOff x="1066" y="1491"/>
            <a:chExt cx="11948" cy="8522"/>
          </a:xfrm>
        </p:grpSpPr>
        <p:grpSp>
          <p:nvGrpSpPr>
            <p:cNvPr id="53" name="组合 52"/>
            <p:cNvGrpSpPr/>
            <p:nvPr/>
          </p:nvGrpSpPr>
          <p:grpSpPr>
            <a:xfrm>
              <a:off x="1066" y="1491"/>
              <a:ext cx="11948" cy="8522"/>
              <a:chOff x="1066" y="1491"/>
              <a:chExt cx="11948" cy="8522"/>
            </a:xfrm>
          </p:grpSpPr>
          <p:pic>
            <p:nvPicPr>
              <p:cNvPr id="51" name="图片 50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pic>
            <p:nvPicPr>
              <p:cNvPr id="45" name="图片 44" descr="tim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4117" y="1164"/>
                <a:ext cx="4950" cy="881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52" name="矩形 51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213"/>
              <a:ext cx="656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Nǐ yǒu xi</a:t>
              </a:r>
              <a:r>
                <a:rPr lang="en-US" altLang="zh-CN" sz="2800">
                  <a:latin typeface="华文细黑" panose="02010600040101010101" pitchFamily="2" charset="-122"/>
                  <a:ea typeface="华文细黑" panose="02010600040101010101" pitchFamily="2" charset="-122"/>
                  <a:cs typeface="思源黑体 CN Regular" panose="020B0500000000000000" pitchFamily="34" charset="-122"/>
                  <a:sym typeface="+mn-ea"/>
                </a:rPr>
                <a:t>ǎ</a:t>
              </a:r>
              <a:r>
                <a:rPr lang="en-US" altLang="zh-CN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o </a:t>
              </a:r>
              <a:r>
                <a:rPr lang="en-US" altLang="zh-CN" sz="2800">
                  <a:latin typeface="华文细黑" panose="02010600040101010101" pitchFamily="2" charset="-122"/>
                  <a:ea typeface="华文细黑" panose="02010600040101010101" pitchFamily="2" charset="-122"/>
                  <a:cs typeface="思源黑体 CN Regular" panose="020B0500000000000000" pitchFamily="34" charset="-122"/>
                  <a:sym typeface="+mn-ea"/>
                </a:rPr>
                <a:t>g</a:t>
              </a:r>
              <a:r>
                <a:rPr lang="en-US" altLang="zh-CN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ǒu ma</a:t>
              </a:r>
            </a:p>
            <a:p>
              <a:pPr algn="ctr"/>
              <a:r>
                <a:rPr lang="zh-CN" altLang="en-US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你有小狗吗？</a:t>
              </a:r>
              <a:endParaRPr lang="zh-CN" altLang="en-US" sz="32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378585" y="1958975"/>
            <a:ext cx="5522595" cy="3113405"/>
          </a:xfrm>
          <a:prstGeom prst="rect">
            <a:avLst/>
          </a:prstGeom>
          <a:blipFill dpi="0" rotWithShape="1">
            <a:blip r:embed="rId7"/>
            <a:srcRect/>
            <a:stretch>
              <a:fillRect b="-11000"/>
            </a:stretch>
          </a:blipFill>
          <a:ln w="28575">
            <a:solidFill>
              <a:schemeClr val="tx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1470"/>
            <a:chOff x="1066" y="1491"/>
            <a:chExt cx="11948" cy="8522"/>
          </a:xfrm>
        </p:grpSpPr>
        <p:grpSp>
          <p:nvGrpSpPr>
            <p:cNvPr id="53" name="组合 52"/>
            <p:cNvGrpSpPr/>
            <p:nvPr/>
          </p:nvGrpSpPr>
          <p:grpSpPr>
            <a:xfrm>
              <a:off x="1066" y="1491"/>
              <a:ext cx="11948" cy="8522"/>
              <a:chOff x="1066" y="1491"/>
              <a:chExt cx="11948" cy="8522"/>
            </a:xfrm>
          </p:grpSpPr>
          <p:pic>
            <p:nvPicPr>
              <p:cNvPr id="51" name="图片 50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pic>
            <p:nvPicPr>
              <p:cNvPr id="45" name="图片 44" descr="tim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4117" y="1164"/>
                <a:ext cx="4950" cy="881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52" name="矩形 51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E3ZWVmMjk0MjI3YjgyZDdjM2E3MjA1ZGRlYjY5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55,&quot;width&quot;:3112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2657357-cd3b-4206-91fd-b4b2f0a42201}"/>
  <p:tag name="TABLE_ENDDRAG_ORIGIN_RECT" val="853*222"/>
  <p:tag name="TABLE_ENDDRAG_RECT" val="26*124*853*22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2213</Words>
  <Application>Microsoft Office PowerPoint</Application>
  <PresentationFormat>Widescreen</PresentationFormat>
  <Paragraphs>506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GB Pinyinok-D</vt:lpstr>
      <vt:lpstr>HelveticaExt-Normal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Comic Sans MS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Lani.Pham</cp:lastModifiedBy>
  <cp:revision>258</cp:revision>
  <dcterms:created xsi:type="dcterms:W3CDTF">2019-06-19T02:08:00Z</dcterms:created>
  <dcterms:modified xsi:type="dcterms:W3CDTF">2022-10-31T14:22:45Z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214024F65FB3409AAC583B5CB1926241</vt:lpwstr>
  </property>
</Properties>
</file>